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689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/>
    <p:restoredTop sz="87347"/>
  </p:normalViewPr>
  <p:slideViewPr>
    <p:cSldViewPr>
      <p:cViewPr varScale="1">
        <p:scale>
          <a:sx n="111" d="100"/>
          <a:sy n="111" d="100"/>
        </p:scale>
        <p:origin x="2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605242-4A35-4D26-99B5-04A535E7CE3A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9F5D18C7-6E8C-4207-B2A4-7B926512C699}" type="slidenum">
              <a:rPr lang="en-US" altLang="en-US" sz="1200">
                <a:latin typeface="Calibri" pitchFamily="34" charset="0"/>
              </a:rPr>
              <a:t>‹#›</a:t>
            </a:fld>
            <a:endParaRPr lang="en-US" alt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C4CF3E-A475-4D61-9580-7D8493D978B9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1019F67F-BD3E-4819-AFFE-063CA696765A}" type="slidenum">
              <a:rPr lang="en-US" altLang="en-US" sz="1200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2.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Calibration over time by modeling method. Regression models – logistic regression (LR), L-1 penalized logistic regression (L1), L-2 penalized logistic regression (L2), and L-1/L-2 penalized logistic regression (L1-L2) – are displayed with circular markers and red-orange colors. Machine learning models – random forest (RF), neural network (NN), and naïve Bayes (NB) – are displayed with triangular markers and blue-purple colors. Due to the large discrepancy between NB performance and performance of the other models, the vertical axes are scaled such that NB values are excluded from the plots.
</a:t>
            </a: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 2017. Published by Oxford University Press on behalf of the American Medical Informatics Association. All rights reserved. For Permissions, please email: journals.permissions@oup.com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16C42E40-2718-4BE0-876F-DA014900B264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jamia/ocx03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 dirty="0">
                <a:solidFill>
                  <a:srgbClr val="333333"/>
                </a:solidFill>
              </a:rPr>
              <a:t>J Am Med Inform Assoc</a:t>
            </a:r>
            <a:r>
              <a:rPr lang="en-US" altLang="en-US" sz="1000" dirty="0">
                <a:solidFill>
                  <a:srgbClr val="333333"/>
                </a:solidFill>
              </a:rPr>
              <a:t>, Volume 24, Issue 6, November 2017, Pages 1052–1061, </a:t>
            </a:r>
            <a:r>
              <a:rPr lang="en-US" altLang="en-US" sz="1000" dirty="0">
                <a:solidFill>
                  <a:srgbClr val="333333"/>
                </a:solidFill>
                <a:hlinkClick r:id="rId3"/>
              </a:rPr>
              <a:t>https://doi.org/10.1093/jamia/ocx030</a:t>
            </a:r>
            <a:endParaRPr lang="en-US" altLang="en-US" sz="1000" dirty="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 dirty="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 dirty="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2. </a:t>
            </a:r>
            <a:r>
              <a:rPr lang="en-US" altLang="en-US" b="0"/>
              <a:t>Calibration over time by modeling method. Regression models – logistic regression (LR), L-1 penalized ...</a:t>
            </a: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67450"/>
            <a:ext cx="1058862" cy="2984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819400" y="1371600"/>
            <a:ext cx="3510709" cy="4457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237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13_Office Theme</vt:lpstr>
      <vt:lpstr>Figure 2. Calibration over time by modeling method. Regression models – logistic regression (LR), L-1 penalized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 University Press Figure</dc:title>
  <cp:lastModifiedBy>Koola, Jejo</cp:lastModifiedBy>
  <cp:revision>163</cp:revision>
  <dcterms:created xsi:type="dcterms:W3CDTF">2015-12-31T14:57:12Z</dcterms:created>
  <dcterms:modified xsi:type="dcterms:W3CDTF">2020-10-27T14:42:22Z</dcterms:modified>
</cp:coreProperties>
</file>