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 varScale="1">
        <p:scale>
          <a:sx n="166" d="100"/>
          <a:sy n="166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2A566-6140-45DC-9EA9-1CC4278267A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A86DA2-17F6-48A5-9B12-DCD3BC52A3EF}">
      <dgm:prSet/>
      <dgm:spPr/>
      <dgm:t>
        <a:bodyPr/>
        <a:lstStyle/>
        <a:p>
          <a:r>
            <a:rPr lang="en-US" dirty="0"/>
            <a:t>Saving meals to a favorites list</a:t>
          </a:r>
        </a:p>
      </dgm:t>
    </dgm:pt>
    <dgm:pt modelId="{B8BA3817-B823-43E9-82C9-E696CDD85C9D}" type="parTrans" cxnId="{D5B21EE6-2562-4030-B82E-E01012546199}">
      <dgm:prSet/>
      <dgm:spPr/>
      <dgm:t>
        <a:bodyPr/>
        <a:lstStyle/>
        <a:p>
          <a:endParaRPr lang="en-US"/>
        </a:p>
      </dgm:t>
    </dgm:pt>
    <dgm:pt modelId="{88658793-F730-4849-AECF-B408ED03973E}" type="sibTrans" cxnId="{D5B21EE6-2562-4030-B82E-E01012546199}">
      <dgm:prSet/>
      <dgm:spPr/>
      <dgm:t>
        <a:bodyPr/>
        <a:lstStyle/>
        <a:p>
          <a:endParaRPr lang="en-US"/>
        </a:p>
      </dgm:t>
    </dgm:pt>
    <dgm:pt modelId="{78978057-6BE8-45B8-B7AC-D9C284704FBE}">
      <dgm:prSet/>
      <dgm:spPr/>
      <dgm:t>
        <a:bodyPr/>
        <a:lstStyle/>
        <a:p>
          <a:r>
            <a:rPr lang="en-US" dirty="0"/>
            <a:t>Uploading own recipes</a:t>
          </a:r>
        </a:p>
      </dgm:t>
    </dgm:pt>
    <dgm:pt modelId="{B09EE8B8-2D4B-4FFB-8036-F720DA287FF3}" type="parTrans" cxnId="{16B80F68-BD9F-4AF6-86B4-3B13B70EE538}">
      <dgm:prSet/>
      <dgm:spPr/>
      <dgm:t>
        <a:bodyPr/>
        <a:lstStyle/>
        <a:p>
          <a:endParaRPr lang="en-US"/>
        </a:p>
      </dgm:t>
    </dgm:pt>
    <dgm:pt modelId="{24CD7F2F-165D-45A8-8AF1-9F24AEA603A0}" type="sibTrans" cxnId="{16B80F68-BD9F-4AF6-86B4-3B13B70EE538}">
      <dgm:prSet/>
      <dgm:spPr/>
      <dgm:t>
        <a:bodyPr/>
        <a:lstStyle/>
        <a:p>
          <a:endParaRPr lang="en-US"/>
        </a:p>
      </dgm:t>
    </dgm:pt>
    <dgm:pt modelId="{350F008B-EC24-49EE-8795-971932DA96EC}">
      <dgm:prSet/>
      <dgm:spPr/>
      <dgm:t>
        <a:bodyPr/>
        <a:lstStyle/>
        <a:p>
          <a:r>
            <a:rPr lang="en-US" dirty="0"/>
            <a:t>Provide more details for fitness centers</a:t>
          </a:r>
        </a:p>
      </dgm:t>
    </dgm:pt>
    <dgm:pt modelId="{70EF8AD1-B8AC-4022-826F-2FD9DAA73031}" type="parTrans" cxnId="{6DB6CF5C-37FE-48FF-9EC5-8C8499A8408B}">
      <dgm:prSet/>
      <dgm:spPr/>
      <dgm:t>
        <a:bodyPr/>
        <a:lstStyle/>
        <a:p>
          <a:endParaRPr lang="en-US"/>
        </a:p>
      </dgm:t>
    </dgm:pt>
    <dgm:pt modelId="{215F46EF-4639-46CB-95FC-5A0F397A6842}" type="sibTrans" cxnId="{6DB6CF5C-37FE-48FF-9EC5-8C8499A8408B}">
      <dgm:prSet/>
      <dgm:spPr/>
      <dgm:t>
        <a:bodyPr/>
        <a:lstStyle/>
        <a:p>
          <a:endParaRPr lang="en-US"/>
        </a:p>
      </dgm:t>
    </dgm:pt>
    <dgm:pt modelId="{B3F20EE6-2593-4718-9265-26BDEC0A9993}">
      <dgm:prSet/>
      <dgm:spPr/>
      <dgm:t>
        <a:bodyPr/>
        <a:lstStyle/>
        <a:p>
          <a:r>
            <a:rPr lang="en-US" dirty="0"/>
            <a:t>Save videos to workouts or individual exercises</a:t>
          </a:r>
        </a:p>
      </dgm:t>
    </dgm:pt>
    <dgm:pt modelId="{60970733-3679-416F-A623-BCD379F5FCFF}" type="parTrans" cxnId="{02A7AE57-2659-4863-9FC7-81BD1C80EF09}">
      <dgm:prSet/>
      <dgm:spPr/>
      <dgm:t>
        <a:bodyPr/>
        <a:lstStyle/>
        <a:p>
          <a:endParaRPr lang="en-US"/>
        </a:p>
      </dgm:t>
    </dgm:pt>
    <dgm:pt modelId="{230BB43E-B8FF-4C04-8F9B-D3563994B5FC}" type="sibTrans" cxnId="{02A7AE57-2659-4863-9FC7-81BD1C80EF09}">
      <dgm:prSet/>
      <dgm:spPr/>
      <dgm:t>
        <a:bodyPr/>
        <a:lstStyle/>
        <a:p>
          <a:endParaRPr lang="en-US"/>
        </a:p>
      </dgm:t>
    </dgm:pt>
    <dgm:pt modelId="{0BFC807B-D491-429F-82AA-9F027B84CEE6}" type="pres">
      <dgm:prSet presAssocID="{5642A566-6140-45DC-9EA9-1CC4278267A3}" presName="root" presStyleCnt="0">
        <dgm:presLayoutVars>
          <dgm:dir/>
          <dgm:resizeHandles val="exact"/>
        </dgm:presLayoutVars>
      </dgm:prSet>
      <dgm:spPr/>
    </dgm:pt>
    <dgm:pt modelId="{C03CB0FE-F480-4648-A685-0613CD08E231}" type="pres">
      <dgm:prSet presAssocID="{5642A566-6140-45DC-9EA9-1CC4278267A3}" presName="container" presStyleCnt="0">
        <dgm:presLayoutVars>
          <dgm:dir/>
          <dgm:resizeHandles val="exact"/>
        </dgm:presLayoutVars>
      </dgm:prSet>
      <dgm:spPr/>
    </dgm:pt>
    <dgm:pt modelId="{C5CF3126-8CF0-437C-BC31-EE087BB280E1}" type="pres">
      <dgm:prSet presAssocID="{34A86DA2-17F6-48A5-9B12-DCD3BC52A3EF}" presName="compNode" presStyleCnt="0"/>
      <dgm:spPr/>
    </dgm:pt>
    <dgm:pt modelId="{8C84DB8F-5334-4F43-961A-4445826B8FFB}" type="pres">
      <dgm:prSet presAssocID="{34A86DA2-17F6-48A5-9B12-DCD3BC52A3EF}" presName="iconBgRect" presStyleLbl="bgShp" presStyleIdx="0" presStyleCnt="4"/>
      <dgm:spPr/>
    </dgm:pt>
    <dgm:pt modelId="{E0369368-EA9B-4626-82C6-C546269B4240}" type="pres">
      <dgm:prSet presAssocID="{34A86DA2-17F6-48A5-9B12-DCD3BC52A3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1281D58C-F142-43A7-AF40-235F063F339E}" type="pres">
      <dgm:prSet presAssocID="{34A86DA2-17F6-48A5-9B12-DCD3BC52A3EF}" presName="spaceRect" presStyleCnt="0"/>
      <dgm:spPr/>
    </dgm:pt>
    <dgm:pt modelId="{A6F29BC3-4982-459B-870E-3F12AF85BBBD}" type="pres">
      <dgm:prSet presAssocID="{34A86DA2-17F6-48A5-9B12-DCD3BC52A3EF}" presName="textRect" presStyleLbl="revTx" presStyleIdx="0" presStyleCnt="4">
        <dgm:presLayoutVars>
          <dgm:chMax val="1"/>
          <dgm:chPref val="1"/>
        </dgm:presLayoutVars>
      </dgm:prSet>
      <dgm:spPr/>
    </dgm:pt>
    <dgm:pt modelId="{61B360EE-17CB-4C94-A479-DCA004B575BD}" type="pres">
      <dgm:prSet presAssocID="{88658793-F730-4849-AECF-B408ED03973E}" presName="sibTrans" presStyleLbl="sibTrans2D1" presStyleIdx="0" presStyleCnt="0"/>
      <dgm:spPr/>
    </dgm:pt>
    <dgm:pt modelId="{01659DE8-2245-43A0-B8B0-1AABA98D6401}" type="pres">
      <dgm:prSet presAssocID="{78978057-6BE8-45B8-B7AC-D9C284704FBE}" presName="compNode" presStyleCnt="0"/>
      <dgm:spPr/>
    </dgm:pt>
    <dgm:pt modelId="{8BE42FD4-D2E5-4F8E-93EB-8110F4CB70D5}" type="pres">
      <dgm:prSet presAssocID="{78978057-6BE8-45B8-B7AC-D9C284704FBE}" presName="iconBgRect" presStyleLbl="bgShp" presStyleIdx="1" presStyleCnt="4"/>
      <dgm:spPr/>
    </dgm:pt>
    <dgm:pt modelId="{2B1C058E-1A0F-4A17-A4DE-2FF35DFFCB1E}" type="pres">
      <dgm:prSet presAssocID="{78978057-6BE8-45B8-B7AC-D9C284704F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3BF7F7C6-2F6A-4B9C-9CE3-9E0287370040}" type="pres">
      <dgm:prSet presAssocID="{78978057-6BE8-45B8-B7AC-D9C284704FBE}" presName="spaceRect" presStyleCnt="0"/>
      <dgm:spPr/>
    </dgm:pt>
    <dgm:pt modelId="{43FB89CA-5ED1-491F-B86B-102CD1724299}" type="pres">
      <dgm:prSet presAssocID="{78978057-6BE8-45B8-B7AC-D9C284704FBE}" presName="textRect" presStyleLbl="revTx" presStyleIdx="1" presStyleCnt="4">
        <dgm:presLayoutVars>
          <dgm:chMax val="1"/>
          <dgm:chPref val="1"/>
        </dgm:presLayoutVars>
      </dgm:prSet>
      <dgm:spPr/>
    </dgm:pt>
    <dgm:pt modelId="{8262BD87-009C-4B35-A06F-9BA6F17BCC48}" type="pres">
      <dgm:prSet presAssocID="{24CD7F2F-165D-45A8-8AF1-9F24AEA603A0}" presName="sibTrans" presStyleLbl="sibTrans2D1" presStyleIdx="0" presStyleCnt="0"/>
      <dgm:spPr/>
    </dgm:pt>
    <dgm:pt modelId="{7562FED4-D5A6-4BD0-A7AE-574AC887C74C}" type="pres">
      <dgm:prSet presAssocID="{350F008B-EC24-49EE-8795-971932DA96EC}" presName="compNode" presStyleCnt="0"/>
      <dgm:spPr/>
    </dgm:pt>
    <dgm:pt modelId="{60B95D6A-8665-4F34-BB91-C68513BCDF6A}" type="pres">
      <dgm:prSet presAssocID="{350F008B-EC24-49EE-8795-971932DA96EC}" presName="iconBgRect" presStyleLbl="bgShp" presStyleIdx="2" presStyleCnt="4"/>
      <dgm:spPr/>
    </dgm:pt>
    <dgm:pt modelId="{28F82F79-D519-4FDD-BF76-EA878B9F0A28}" type="pres">
      <dgm:prSet presAssocID="{350F008B-EC24-49EE-8795-971932DA96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F7D8F795-4220-4313-8416-E25DC957AE59}" type="pres">
      <dgm:prSet presAssocID="{350F008B-EC24-49EE-8795-971932DA96EC}" presName="spaceRect" presStyleCnt="0"/>
      <dgm:spPr/>
    </dgm:pt>
    <dgm:pt modelId="{71A69F5F-A3BC-46A3-863F-DE0FE48668E6}" type="pres">
      <dgm:prSet presAssocID="{350F008B-EC24-49EE-8795-971932DA96EC}" presName="textRect" presStyleLbl="revTx" presStyleIdx="2" presStyleCnt="4">
        <dgm:presLayoutVars>
          <dgm:chMax val="1"/>
          <dgm:chPref val="1"/>
        </dgm:presLayoutVars>
      </dgm:prSet>
      <dgm:spPr/>
    </dgm:pt>
    <dgm:pt modelId="{1D7A5C8D-85D6-426A-91F5-2CC0EEE94680}" type="pres">
      <dgm:prSet presAssocID="{215F46EF-4639-46CB-95FC-5A0F397A6842}" presName="sibTrans" presStyleLbl="sibTrans2D1" presStyleIdx="0" presStyleCnt="0"/>
      <dgm:spPr/>
    </dgm:pt>
    <dgm:pt modelId="{E227BBA3-57AA-41B9-83CE-80AE295860C0}" type="pres">
      <dgm:prSet presAssocID="{B3F20EE6-2593-4718-9265-26BDEC0A9993}" presName="compNode" presStyleCnt="0"/>
      <dgm:spPr/>
    </dgm:pt>
    <dgm:pt modelId="{C04B9079-BC6D-47F7-81FB-1449F6C92C02}" type="pres">
      <dgm:prSet presAssocID="{B3F20EE6-2593-4718-9265-26BDEC0A9993}" presName="iconBgRect" presStyleLbl="bgShp" presStyleIdx="3" presStyleCnt="4"/>
      <dgm:spPr/>
    </dgm:pt>
    <dgm:pt modelId="{E478310B-0272-42BF-96FB-1190593BDCB2}" type="pres">
      <dgm:prSet presAssocID="{B3F20EE6-2593-4718-9265-26BDEC0A99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AB4F732-EFB6-4737-92F3-7E50D1C77702}" type="pres">
      <dgm:prSet presAssocID="{B3F20EE6-2593-4718-9265-26BDEC0A9993}" presName="spaceRect" presStyleCnt="0"/>
      <dgm:spPr/>
    </dgm:pt>
    <dgm:pt modelId="{4A70D4A1-90A9-456C-9F23-F9ECACE437AA}" type="pres">
      <dgm:prSet presAssocID="{B3F20EE6-2593-4718-9265-26BDEC0A99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E098B06-F736-48C7-8CDD-1AB7D21C648A}" type="presOf" srcId="{B3F20EE6-2593-4718-9265-26BDEC0A9993}" destId="{4A70D4A1-90A9-456C-9F23-F9ECACE437AA}" srcOrd="0" destOrd="0" presId="urn:microsoft.com/office/officeart/2018/2/layout/IconCircleList"/>
    <dgm:cxn modelId="{3AFE3E0B-7233-483C-B170-86BA01BBE148}" type="presOf" srcId="{215F46EF-4639-46CB-95FC-5A0F397A6842}" destId="{1D7A5C8D-85D6-426A-91F5-2CC0EEE94680}" srcOrd="0" destOrd="0" presId="urn:microsoft.com/office/officeart/2018/2/layout/IconCircleList"/>
    <dgm:cxn modelId="{32A0701B-55A7-44BC-AE46-EA0870293AC0}" type="presOf" srcId="{34A86DA2-17F6-48A5-9B12-DCD3BC52A3EF}" destId="{A6F29BC3-4982-459B-870E-3F12AF85BBBD}" srcOrd="0" destOrd="0" presId="urn:microsoft.com/office/officeart/2018/2/layout/IconCircleList"/>
    <dgm:cxn modelId="{D7574832-AA24-40E3-8DD3-288984AF34BA}" type="presOf" srcId="{24CD7F2F-165D-45A8-8AF1-9F24AEA603A0}" destId="{8262BD87-009C-4B35-A06F-9BA6F17BCC48}" srcOrd="0" destOrd="0" presId="urn:microsoft.com/office/officeart/2018/2/layout/IconCircleList"/>
    <dgm:cxn modelId="{02A7AE57-2659-4863-9FC7-81BD1C80EF09}" srcId="{5642A566-6140-45DC-9EA9-1CC4278267A3}" destId="{B3F20EE6-2593-4718-9265-26BDEC0A9993}" srcOrd="3" destOrd="0" parTransId="{60970733-3679-416F-A623-BCD379F5FCFF}" sibTransId="{230BB43E-B8FF-4C04-8F9B-D3563994B5FC}"/>
    <dgm:cxn modelId="{6DB6CF5C-37FE-48FF-9EC5-8C8499A8408B}" srcId="{5642A566-6140-45DC-9EA9-1CC4278267A3}" destId="{350F008B-EC24-49EE-8795-971932DA96EC}" srcOrd="2" destOrd="0" parTransId="{70EF8AD1-B8AC-4022-826F-2FD9DAA73031}" sibTransId="{215F46EF-4639-46CB-95FC-5A0F397A6842}"/>
    <dgm:cxn modelId="{997E2864-41E4-436F-B2A3-45EF8779185F}" type="presOf" srcId="{5642A566-6140-45DC-9EA9-1CC4278267A3}" destId="{0BFC807B-D491-429F-82AA-9F027B84CEE6}" srcOrd="0" destOrd="0" presId="urn:microsoft.com/office/officeart/2018/2/layout/IconCircleList"/>
    <dgm:cxn modelId="{16B80F68-BD9F-4AF6-86B4-3B13B70EE538}" srcId="{5642A566-6140-45DC-9EA9-1CC4278267A3}" destId="{78978057-6BE8-45B8-B7AC-D9C284704FBE}" srcOrd="1" destOrd="0" parTransId="{B09EE8B8-2D4B-4FFB-8036-F720DA287FF3}" sibTransId="{24CD7F2F-165D-45A8-8AF1-9F24AEA603A0}"/>
    <dgm:cxn modelId="{BB16759C-9250-48D0-B066-FED0FF8B3311}" type="presOf" srcId="{78978057-6BE8-45B8-B7AC-D9C284704FBE}" destId="{43FB89CA-5ED1-491F-B86B-102CD1724299}" srcOrd="0" destOrd="0" presId="urn:microsoft.com/office/officeart/2018/2/layout/IconCircleList"/>
    <dgm:cxn modelId="{D96AD9C8-CF51-4180-ACA9-BD551C0C18F1}" type="presOf" srcId="{350F008B-EC24-49EE-8795-971932DA96EC}" destId="{71A69F5F-A3BC-46A3-863F-DE0FE48668E6}" srcOrd="0" destOrd="0" presId="urn:microsoft.com/office/officeart/2018/2/layout/IconCircleList"/>
    <dgm:cxn modelId="{B7AD9DCE-2B03-4281-9A81-60F436D46B58}" type="presOf" srcId="{88658793-F730-4849-AECF-B408ED03973E}" destId="{61B360EE-17CB-4C94-A479-DCA004B575BD}" srcOrd="0" destOrd="0" presId="urn:microsoft.com/office/officeart/2018/2/layout/IconCircleList"/>
    <dgm:cxn modelId="{D5B21EE6-2562-4030-B82E-E01012546199}" srcId="{5642A566-6140-45DC-9EA9-1CC4278267A3}" destId="{34A86DA2-17F6-48A5-9B12-DCD3BC52A3EF}" srcOrd="0" destOrd="0" parTransId="{B8BA3817-B823-43E9-82C9-E696CDD85C9D}" sibTransId="{88658793-F730-4849-AECF-B408ED03973E}"/>
    <dgm:cxn modelId="{EAFBC681-487C-44E6-A2A9-501100222971}" type="presParOf" srcId="{0BFC807B-D491-429F-82AA-9F027B84CEE6}" destId="{C03CB0FE-F480-4648-A685-0613CD08E231}" srcOrd="0" destOrd="0" presId="urn:microsoft.com/office/officeart/2018/2/layout/IconCircleList"/>
    <dgm:cxn modelId="{9305C629-18C5-4A54-BBFF-7679B03B0983}" type="presParOf" srcId="{C03CB0FE-F480-4648-A685-0613CD08E231}" destId="{C5CF3126-8CF0-437C-BC31-EE087BB280E1}" srcOrd="0" destOrd="0" presId="urn:microsoft.com/office/officeart/2018/2/layout/IconCircleList"/>
    <dgm:cxn modelId="{30804137-21D6-474A-8472-75A2CC377A87}" type="presParOf" srcId="{C5CF3126-8CF0-437C-BC31-EE087BB280E1}" destId="{8C84DB8F-5334-4F43-961A-4445826B8FFB}" srcOrd="0" destOrd="0" presId="urn:microsoft.com/office/officeart/2018/2/layout/IconCircleList"/>
    <dgm:cxn modelId="{2329392D-62FF-4777-A0C9-E10606086A5D}" type="presParOf" srcId="{C5CF3126-8CF0-437C-BC31-EE087BB280E1}" destId="{E0369368-EA9B-4626-82C6-C546269B4240}" srcOrd="1" destOrd="0" presId="urn:microsoft.com/office/officeart/2018/2/layout/IconCircleList"/>
    <dgm:cxn modelId="{A0B02FDD-5E29-434E-83E2-72F63885EAA5}" type="presParOf" srcId="{C5CF3126-8CF0-437C-BC31-EE087BB280E1}" destId="{1281D58C-F142-43A7-AF40-235F063F339E}" srcOrd="2" destOrd="0" presId="urn:microsoft.com/office/officeart/2018/2/layout/IconCircleList"/>
    <dgm:cxn modelId="{3831CFE2-918C-47CD-8051-1B58D1776BEC}" type="presParOf" srcId="{C5CF3126-8CF0-437C-BC31-EE087BB280E1}" destId="{A6F29BC3-4982-459B-870E-3F12AF85BBBD}" srcOrd="3" destOrd="0" presId="urn:microsoft.com/office/officeart/2018/2/layout/IconCircleList"/>
    <dgm:cxn modelId="{D5AC72D0-3044-43BC-8C63-834544B27210}" type="presParOf" srcId="{C03CB0FE-F480-4648-A685-0613CD08E231}" destId="{61B360EE-17CB-4C94-A479-DCA004B575BD}" srcOrd="1" destOrd="0" presId="urn:microsoft.com/office/officeart/2018/2/layout/IconCircleList"/>
    <dgm:cxn modelId="{212D7806-5930-45E9-98AF-85745F255E79}" type="presParOf" srcId="{C03CB0FE-F480-4648-A685-0613CD08E231}" destId="{01659DE8-2245-43A0-B8B0-1AABA98D6401}" srcOrd="2" destOrd="0" presId="urn:microsoft.com/office/officeart/2018/2/layout/IconCircleList"/>
    <dgm:cxn modelId="{5415BF3C-1173-422B-9778-E54F56E5EE38}" type="presParOf" srcId="{01659DE8-2245-43A0-B8B0-1AABA98D6401}" destId="{8BE42FD4-D2E5-4F8E-93EB-8110F4CB70D5}" srcOrd="0" destOrd="0" presId="urn:microsoft.com/office/officeart/2018/2/layout/IconCircleList"/>
    <dgm:cxn modelId="{74EADC8E-9E27-4D16-B3FF-71F325C966F3}" type="presParOf" srcId="{01659DE8-2245-43A0-B8B0-1AABA98D6401}" destId="{2B1C058E-1A0F-4A17-A4DE-2FF35DFFCB1E}" srcOrd="1" destOrd="0" presId="urn:microsoft.com/office/officeart/2018/2/layout/IconCircleList"/>
    <dgm:cxn modelId="{09563C04-6885-47FE-B883-D476502BE0D7}" type="presParOf" srcId="{01659DE8-2245-43A0-B8B0-1AABA98D6401}" destId="{3BF7F7C6-2F6A-4B9C-9CE3-9E0287370040}" srcOrd="2" destOrd="0" presId="urn:microsoft.com/office/officeart/2018/2/layout/IconCircleList"/>
    <dgm:cxn modelId="{45110D19-DF6B-4B98-854B-AF6B1C79A8D6}" type="presParOf" srcId="{01659DE8-2245-43A0-B8B0-1AABA98D6401}" destId="{43FB89CA-5ED1-491F-B86B-102CD1724299}" srcOrd="3" destOrd="0" presId="urn:microsoft.com/office/officeart/2018/2/layout/IconCircleList"/>
    <dgm:cxn modelId="{BD493069-F3C3-4755-8363-E36A9F534E04}" type="presParOf" srcId="{C03CB0FE-F480-4648-A685-0613CD08E231}" destId="{8262BD87-009C-4B35-A06F-9BA6F17BCC48}" srcOrd="3" destOrd="0" presId="urn:microsoft.com/office/officeart/2018/2/layout/IconCircleList"/>
    <dgm:cxn modelId="{AB1A3052-0B42-40E7-982B-5B1CBF787C6E}" type="presParOf" srcId="{C03CB0FE-F480-4648-A685-0613CD08E231}" destId="{7562FED4-D5A6-4BD0-A7AE-574AC887C74C}" srcOrd="4" destOrd="0" presId="urn:microsoft.com/office/officeart/2018/2/layout/IconCircleList"/>
    <dgm:cxn modelId="{A50DFEE3-66AE-4F9D-8AC7-0926CBA4B945}" type="presParOf" srcId="{7562FED4-D5A6-4BD0-A7AE-574AC887C74C}" destId="{60B95D6A-8665-4F34-BB91-C68513BCDF6A}" srcOrd="0" destOrd="0" presId="urn:microsoft.com/office/officeart/2018/2/layout/IconCircleList"/>
    <dgm:cxn modelId="{5E7C5FBA-C6AE-4B27-8C9B-1AA2A0D76A3B}" type="presParOf" srcId="{7562FED4-D5A6-4BD0-A7AE-574AC887C74C}" destId="{28F82F79-D519-4FDD-BF76-EA878B9F0A28}" srcOrd="1" destOrd="0" presId="urn:microsoft.com/office/officeart/2018/2/layout/IconCircleList"/>
    <dgm:cxn modelId="{10AAD9B4-0756-4E69-892D-0AB1900C0908}" type="presParOf" srcId="{7562FED4-D5A6-4BD0-A7AE-574AC887C74C}" destId="{F7D8F795-4220-4313-8416-E25DC957AE59}" srcOrd="2" destOrd="0" presId="urn:microsoft.com/office/officeart/2018/2/layout/IconCircleList"/>
    <dgm:cxn modelId="{7CF36823-C5B8-4BFE-980F-375695A30BAD}" type="presParOf" srcId="{7562FED4-D5A6-4BD0-A7AE-574AC887C74C}" destId="{71A69F5F-A3BC-46A3-863F-DE0FE48668E6}" srcOrd="3" destOrd="0" presId="urn:microsoft.com/office/officeart/2018/2/layout/IconCircleList"/>
    <dgm:cxn modelId="{1A1DB951-D50B-4554-96B3-56BE37669AB8}" type="presParOf" srcId="{C03CB0FE-F480-4648-A685-0613CD08E231}" destId="{1D7A5C8D-85D6-426A-91F5-2CC0EEE94680}" srcOrd="5" destOrd="0" presId="urn:microsoft.com/office/officeart/2018/2/layout/IconCircleList"/>
    <dgm:cxn modelId="{D04839C8-BBC2-4F97-97A3-859D8198CAB7}" type="presParOf" srcId="{C03CB0FE-F480-4648-A685-0613CD08E231}" destId="{E227BBA3-57AA-41B9-83CE-80AE295860C0}" srcOrd="6" destOrd="0" presId="urn:microsoft.com/office/officeart/2018/2/layout/IconCircleList"/>
    <dgm:cxn modelId="{83DEDD60-5DD9-47B2-908A-38A6D70DC9DC}" type="presParOf" srcId="{E227BBA3-57AA-41B9-83CE-80AE295860C0}" destId="{C04B9079-BC6D-47F7-81FB-1449F6C92C02}" srcOrd="0" destOrd="0" presId="urn:microsoft.com/office/officeart/2018/2/layout/IconCircleList"/>
    <dgm:cxn modelId="{2BA3A8A3-17AB-4E5C-A000-D55E3750783B}" type="presParOf" srcId="{E227BBA3-57AA-41B9-83CE-80AE295860C0}" destId="{E478310B-0272-42BF-96FB-1190593BDCB2}" srcOrd="1" destOrd="0" presId="urn:microsoft.com/office/officeart/2018/2/layout/IconCircleList"/>
    <dgm:cxn modelId="{AF30F4B0-6A4B-4B64-9D62-05C9B456AA9E}" type="presParOf" srcId="{E227BBA3-57AA-41B9-83CE-80AE295860C0}" destId="{AAB4F732-EFB6-4737-92F3-7E50D1C77702}" srcOrd="2" destOrd="0" presId="urn:microsoft.com/office/officeart/2018/2/layout/IconCircleList"/>
    <dgm:cxn modelId="{91B3ADA8-67B2-4EB3-AD0B-61F8F81F4E25}" type="presParOf" srcId="{E227BBA3-57AA-41B9-83CE-80AE295860C0}" destId="{4A70D4A1-90A9-456C-9F23-F9ECACE437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4DB8F-5334-4F43-961A-4445826B8FFB}">
      <dsp:nvSpPr>
        <dsp:cNvPr id="0" name=""/>
        <dsp:cNvSpPr/>
      </dsp:nvSpPr>
      <dsp:spPr>
        <a:xfrm>
          <a:off x="107822" y="1116660"/>
          <a:ext cx="994578" cy="994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69368-EA9B-4626-82C6-C546269B4240}">
      <dsp:nvSpPr>
        <dsp:cNvPr id="0" name=""/>
        <dsp:cNvSpPr/>
      </dsp:nvSpPr>
      <dsp:spPr>
        <a:xfrm>
          <a:off x="316684" y="1325522"/>
          <a:ext cx="576855" cy="57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29BC3-4982-459B-870E-3F12AF85BBBD}">
      <dsp:nvSpPr>
        <dsp:cNvPr id="0" name=""/>
        <dsp:cNvSpPr/>
      </dsp:nvSpPr>
      <dsp:spPr>
        <a:xfrm>
          <a:off x="1315525" y="1116660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Saving meals to a favorites list</a:t>
          </a:r>
        </a:p>
      </dsp:txBody>
      <dsp:txXfrm>
        <a:off x="1315525" y="1116660"/>
        <a:ext cx="2344364" cy="994578"/>
      </dsp:txXfrm>
    </dsp:sp>
    <dsp:sp modelId="{8BE42FD4-D2E5-4F8E-93EB-8110F4CB70D5}">
      <dsp:nvSpPr>
        <dsp:cNvPr id="0" name=""/>
        <dsp:cNvSpPr/>
      </dsp:nvSpPr>
      <dsp:spPr>
        <a:xfrm>
          <a:off x="4068377" y="1116660"/>
          <a:ext cx="994578" cy="994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C058E-1A0F-4A17-A4DE-2FF35DFFCB1E}">
      <dsp:nvSpPr>
        <dsp:cNvPr id="0" name=""/>
        <dsp:cNvSpPr/>
      </dsp:nvSpPr>
      <dsp:spPr>
        <a:xfrm>
          <a:off x="4277238" y="1325522"/>
          <a:ext cx="576855" cy="57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B89CA-5ED1-491F-B86B-102CD1724299}">
      <dsp:nvSpPr>
        <dsp:cNvPr id="0" name=""/>
        <dsp:cNvSpPr/>
      </dsp:nvSpPr>
      <dsp:spPr>
        <a:xfrm>
          <a:off x="5276080" y="1116660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Uploading own recipes</a:t>
          </a:r>
        </a:p>
      </dsp:txBody>
      <dsp:txXfrm>
        <a:off x="5276080" y="1116660"/>
        <a:ext cx="2344364" cy="994578"/>
      </dsp:txXfrm>
    </dsp:sp>
    <dsp:sp modelId="{60B95D6A-8665-4F34-BB91-C68513BCDF6A}">
      <dsp:nvSpPr>
        <dsp:cNvPr id="0" name=""/>
        <dsp:cNvSpPr/>
      </dsp:nvSpPr>
      <dsp:spPr>
        <a:xfrm>
          <a:off x="107822" y="2976084"/>
          <a:ext cx="994578" cy="994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82F79-D519-4FDD-BF76-EA878B9F0A28}">
      <dsp:nvSpPr>
        <dsp:cNvPr id="0" name=""/>
        <dsp:cNvSpPr/>
      </dsp:nvSpPr>
      <dsp:spPr>
        <a:xfrm>
          <a:off x="316684" y="3184946"/>
          <a:ext cx="576855" cy="57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69F5F-A3BC-46A3-863F-DE0FE48668E6}">
      <dsp:nvSpPr>
        <dsp:cNvPr id="0" name=""/>
        <dsp:cNvSpPr/>
      </dsp:nvSpPr>
      <dsp:spPr>
        <a:xfrm>
          <a:off x="1315525" y="2976084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Provide more details for fitness centers</a:t>
          </a:r>
        </a:p>
      </dsp:txBody>
      <dsp:txXfrm>
        <a:off x="1315525" y="2976084"/>
        <a:ext cx="2344364" cy="994578"/>
      </dsp:txXfrm>
    </dsp:sp>
    <dsp:sp modelId="{C04B9079-BC6D-47F7-81FB-1449F6C92C02}">
      <dsp:nvSpPr>
        <dsp:cNvPr id="0" name=""/>
        <dsp:cNvSpPr/>
      </dsp:nvSpPr>
      <dsp:spPr>
        <a:xfrm>
          <a:off x="4068377" y="2976084"/>
          <a:ext cx="994578" cy="9945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8310B-0272-42BF-96FB-1190593BDCB2}">
      <dsp:nvSpPr>
        <dsp:cNvPr id="0" name=""/>
        <dsp:cNvSpPr/>
      </dsp:nvSpPr>
      <dsp:spPr>
        <a:xfrm>
          <a:off x="4277238" y="3184946"/>
          <a:ext cx="576855" cy="57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0D4A1-90A9-456C-9F23-F9ECACE437AA}">
      <dsp:nvSpPr>
        <dsp:cNvPr id="0" name=""/>
        <dsp:cNvSpPr/>
      </dsp:nvSpPr>
      <dsp:spPr>
        <a:xfrm>
          <a:off x="5276080" y="2976084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Save videos to workouts or individual exercises</a:t>
          </a:r>
        </a:p>
      </dsp:txBody>
      <dsp:txXfrm>
        <a:off x="5276080" y="2976084"/>
        <a:ext cx="2344364" cy="994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B238-0563-1D47-8751-60CDB8446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Fitness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EFDB6-C052-DB45-83E7-8AF724383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Kouris</a:t>
            </a:r>
            <a:endParaRPr lang="en-US" dirty="0"/>
          </a:p>
          <a:p>
            <a:r>
              <a:rPr lang="en-US" dirty="0"/>
              <a:t>Build Week Presentation – March 9</a:t>
            </a:r>
            <a:r>
              <a:rPr lang="en-US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0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0044-6FCD-7447-BCC2-8CEDB256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</a:t>
            </a:r>
          </a:p>
        </p:txBody>
      </p:sp>
      <p:pic>
        <p:nvPicPr>
          <p:cNvPr id="5" name="Content Placeholder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1540C8F-D672-4544-A00B-2AEAFC9F9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388" y="1995487"/>
            <a:ext cx="3009900" cy="2857500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710C42-5EB1-2747-8C43-F5F76FA3CDB0}"/>
              </a:ext>
            </a:extLst>
          </p:cNvPr>
          <p:cNvSpPr txBox="1"/>
          <p:nvPr/>
        </p:nvSpPr>
        <p:spPr>
          <a:xfrm>
            <a:off x="6857827" y="5109882"/>
            <a:ext cx="133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</a:t>
            </a:r>
            <a:r>
              <a:rPr lang="en-US" dirty="0" err="1"/>
              <a:t>Kouris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1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7B3C-8979-3140-A846-189B1AF4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F949-651A-214B-B5EA-65FDBDCE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your workouts and overall fitness progress </a:t>
            </a:r>
          </a:p>
          <a:p>
            <a:r>
              <a:rPr lang="en-US" dirty="0"/>
              <a:t>Receive recommendations for recipes and fitness centers near you</a:t>
            </a:r>
          </a:p>
        </p:txBody>
      </p:sp>
    </p:spTree>
    <p:extLst>
      <p:ext uri="{BB962C8B-B14F-4D97-AF65-F5344CB8AC3E}">
        <p14:creationId xmlns:p14="http://schemas.microsoft.com/office/powerpoint/2010/main" val="145426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093A4-29DC-4B4E-B117-D430FFEC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/>
          </a:bodyPr>
          <a:lstStyle/>
          <a:p>
            <a:r>
              <a:rPr lang="en-US" dirty="0"/>
              <a:t>Favorite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4561-11D7-AF41-9031-0B070CFC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Rotating list of 20 recipes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F4AEA-F1A4-424E-A2BB-0CBFA1CC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213" y="762001"/>
            <a:ext cx="2600324" cy="5333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A2845-59C6-6C43-B43C-70E83B66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221" y="762001"/>
            <a:ext cx="2600324" cy="53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6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6D57-E38D-1A4E-A572-88CE779E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Future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17616E-AA75-4274-9B9B-07ED3C0F5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73163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05880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62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My Fitness</vt:lpstr>
      <vt:lpstr>Developer</vt:lpstr>
      <vt:lpstr>My Fitness</vt:lpstr>
      <vt:lpstr>Favorite Feature</vt:lpstr>
      <vt:lpstr>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Fitness</dc:title>
  <dc:creator>John Kouris</dc:creator>
  <cp:lastModifiedBy>John Kouris</cp:lastModifiedBy>
  <cp:revision>4</cp:revision>
  <dcterms:created xsi:type="dcterms:W3CDTF">2020-03-08T22:50:56Z</dcterms:created>
  <dcterms:modified xsi:type="dcterms:W3CDTF">2020-03-08T23:09:52Z</dcterms:modified>
</cp:coreProperties>
</file>