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3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8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1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59B59-6B5B-4AC5-BA9B-B9E8ADDBB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4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657225 w 10515600"/>
              <a:gd name="connsiteY1" fmla="*/ 0 h 5416094"/>
              <a:gd name="connsiteX2" fmla="*/ 1419606 w 10515600"/>
              <a:gd name="connsiteY2" fmla="*/ 0 h 5416094"/>
              <a:gd name="connsiteX3" fmla="*/ 2181987 w 10515600"/>
              <a:gd name="connsiteY3" fmla="*/ 0 h 5416094"/>
              <a:gd name="connsiteX4" fmla="*/ 3049524 w 10515600"/>
              <a:gd name="connsiteY4" fmla="*/ 0 h 5416094"/>
              <a:gd name="connsiteX5" fmla="*/ 3706749 w 10515600"/>
              <a:gd name="connsiteY5" fmla="*/ 0 h 5416094"/>
              <a:gd name="connsiteX6" fmla="*/ 4469130 w 10515600"/>
              <a:gd name="connsiteY6" fmla="*/ 0 h 5416094"/>
              <a:gd name="connsiteX7" fmla="*/ 5126355 w 10515600"/>
              <a:gd name="connsiteY7" fmla="*/ 0 h 5416094"/>
              <a:gd name="connsiteX8" fmla="*/ 5783580 w 10515600"/>
              <a:gd name="connsiteY8" fmla="*/ 0 h 5416094"/>
              <a:gd name="connsiteX9" fmla="*/ 6440805 w 10515600"/>
              <a:gd name="connsiteY9" fmla="*/ 0 h 5416094"/>
              <a:gd name="connsiteX10" fmla="*/ 6782562 w 10515600"/>
              <a:gd name="connsiteY10" fmla="*/ 0 h 5416094"/>
              <a:gd name="connsiteX11" fmla="*/ 7544943 w 10515600"/>
              <a:gd name="connsiteY11" fmla="*/ 0 h 5416094"/>
              <a:gd name="connsiteX12" fmla="*/ 7886700 w 10515600"/>
              <a:gd name="connsiteY12" fmla="*/ 0 h 5416094"/>
              <a:gd name="connsiteX13" fmla="*/ 8543925 w 10515600"/>
              <a:gd name="connsiteY13" fmla="*/ 0 h 5416094"/>
              <a:gd name="connsiteX14" fmla="*/ 9411462 w 10515600"/>
              <a:gd name="connsiteY14" fmla="*/ 0 h 5416094"/>
              <a:gd name="connsiteX15" fmla="*/ 10515600 w 10515600"/>
              <a:gd name="connsiteY15" fmla="*/ 0 h 5416094"/>
              <a:gd name="connsiteX16" fmla="*/ 10515600 w 10515600"/>
              <a:gd name="connsiteY16" fmla="*/ 731173 h 5416094"/>
              <a:gd name="connsiteX17" fmla="*/ 10515600 w 10515600"/>
              <a:gd name="connsiteY17" fmla="*/ 1299863 h 5416094"/>
              <a:gd name="connsiteX18" fmla="*/ 10515600 w 10515600"/>
              <a:gd name="connsiteY18" fmla="*/ 1868552 h 5416094"/>
              <a:gd name="connsiteX19" fmla="*/ 10515600 w 10515600"/>
              <a:gd name="connsiteY19" fmla="*/ 2545564 h 5416094"/>
              <a:gd name="connsiteX20" fmla="*/ 10515600 w 10515600"/>
              <a:gd name="connsiteY20" fmla="*/ 3222576 h 5416094"/>
              <a:gd name="connsiteX21" fmla="*/ 10515600 w 10515600"/>
              <a:gd name="connsiteY21" fmla="*/ 3845427 h 5416094"/>
              <a:gd name="connsiteX22" fmla="*/ 10515600 w 10515600"/>
              <a:gd name="connsiteY22" fmla="*/ 4630760 h 5416094"/>
              <a:gd name="connsiteX23" fmla="*/ 10515600 w 10515600"/>
              <a:gd name="connsiteY23" fmla="*/ 5416094 h 5416094"/>
              <a:gd name="connsiteX24" fmla="*/ 9648063 w 10515600"/>
              <a:gd name="connsiteY24" fmla="*/ 5416094 h 5416094"/>
              <a:gd name="connsiteX25" fmla="*/ 8885682 w 10515600"/>
              <a:gd name="connsiteY25" fmla="*/ 5416094 h 5416094"/>
              <a:gd name="connsiteX26" fmla="*/ 8543925 w 10515600"/>
              <a:gd name="connsiteY26" fmla="*/ 5416094 h 5416094"/>
              <a:gd name="connsiteX27" fmla="*/ 7676388 w 10515600"/>
              <a:gd name="connsiteY27" fmla="*/ 5416094 h 5416094"/>
              <a:gd name="connsiteX28" fmla="*/ 7124319 w 10515600"/>
              <a:gd name="connsiteY28" fmla="*/ 5416094 h 5416094"/>
              <a:gd name="connsiteX29" fmla="*/ 6361938 w 10515600"/>
              <a:gd name="connsiteY29" fmla="*/ 5416094 h 5416094"/>
              <a:gd name="connsiteX30" fmla="*/ 6020181 w 10515600"/>
              <a:gd name="connsiteY30" fmla="*/ 5416094 h 5416094"/>
              <a:gd name="connsiteX31" fmla="*/ 5152644 w 10515600"/>
              <a:gd name="connsiteY31" fmla="*/ 5416094 h 5416094"/>
              <a:gd name="connsiteX32" fmla="*/ 4600575 w 10515600"/>
              <a:gd name="connsiteY32" fmla="*/ 5416094 h 5416094"/>
              <a:gd name="connsiteX33" fmla="*/ 3943350 w 10515600"/>
              <a:gd name="connsiteY33" fmla="*/ 5416094 h 5416094"/>
              <a:gd name="connsiteX34" fmla="*/ 3496437 w 10515600"/>
              <a:gd name="connsiteY34" fmla="*/ 5416094 h 5416094"/>
              <a:gd name="connsiteX35" fmla="*/ 2734056 w 10515600"/>
              <a:gd name="connsiteY35" fmla="*/ 5416094 h 5416094"/>
              <a:gd name="connsiteX36" fmla="*/ 1866519 w 10515600"/>
              <a:gd name="connsiteY36" fmla="*/ 5416094 h 5416094"/>
              <a:gd name="connsiteX37" fmla="*/ 1314450 w 10515600"/>
              <a:gd name="connsiteY37" fmla="*/ 5416094 h 5416094"/>
              <a:gd name="connsiteX38" fmla="*/ 0 w 10515600"/>
              <a:gd name="connsiteY38" fmla="*/ 5416094 h 5416094"/>
              <a:gd name="connsiteX39" fmla="*/ 0 w 10515600"/>
              <a:gd name="connsiteY39" fmla="*/ 4739082 h 5416094"/>
              <a:gd name="connsiteX40" fmla="*/ 0 w 10515600"/>
              <a:gd name="connsiteY40" fmla="*/ 4062071 h 5416094"/>
              <a:gd name="connsiteX41" fmla="*/ 0 w 10515600"/>
              <a:gd name="connsiteY41" fmla="*/ 3330898 h 5416094"/>
              <a:gd name="connsiteX42" fmla="*/ 0 w 10515600"/>
              <a:gd name="connsiteY42" fmla="*/ 2653886 h 5416094"/>
              <a:gd name="connsiteX43" fmla="*/ 0 w 10515600"/>
              <a:gd name="connsiteY43" fmla="*/ 1922713 h 5416094"/>
              <a:gd name="connsiteX44" fmla="*/ 0 w 10515600"/>
              <a:gd name="connsiteY44" fmla="*/ 1191541 h 5416094"/>
              <a:gd name="connsiteX45" fmla="*/ 0 w 10515600"/>
              <a:gd name="connsiteY45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15600" h="5416094" fill="none" extrusionOk="0">
                <a:moveTo>
                  <a:pt x="0" y="0"/>
                </a:moveTo>
                <a:cubicBezTo>
                  <a:pt x="177150" y="-2233"/>
                  <a:pt x="437740" y="9549"/>
                  <a:pt x="657225" y="0"/>
                </a:cubicBezTo>
                <a:cubicBezTo>
                  <a:pt x="876711" y="-9549"/>
                  <a:pt x="1120002" y="4103"/>
                  <a:pt x="1419606" y="0"/>
                </a:cubicBezTo>
                <a:cubicBezTo>
                  <a:pt x="1719210" y="-4103"/>
                  <a:pt x="1938104" y="16641"/>
                  <a:pt x="2181987" y="0"/>
                </a:cubicBezTo>
                <a:cubicBezTo>
                  <a:pt x="2425870" y="-16641"/>
                  <a:pt x="2669395" y="-9276"/>
                  <a:pt x="3049524" y="0"/>
                </a:cubicBezTo>
                <a:cubicBezTo>
                  <a:pt x="3429653" y="9276"/>
                  <a:pt x="3553691" y="29352"/>
                  <a:pt x="3706749" y="0"/>
                </a:cubicBezTo>
                <a:cubicBezTo>
                  <a:pt x="3859808" y="-29352"/>
                  <a:pt x="4111295" y="-6375"/>
                  <a:pt x="4469130" y="0"/>
                </a:cubicBezTo>
                <a:cubicBezTo>
                  <a:pt x="4826965" y="6375"/>
                  <a:pt x="4916661" y="-30390"/>
                  <a:pt x="5126355" y="0"/>
                </a:cubicBezTo>
                <a:cubicBezTo>
                  <a:pt x="5336049" y="30390"/>
                  <a:pt x="5578402" y="-7004"/>
                  <a:pt x="5783580" y="0"/>
                </a:cubicBezTo>
                <a:cubicBezTo>
                  <a:pt x="5988759" y="7004"/>
                  <a:pt x="6270371" y="29583"/>
                  <a:pt x="6440805" y="0"/>
                </a:cubicBezTo>
                <a:cubicBezTo>
                  <a:pt x="6611240" y="-29583"/>
                  <a:pt x="6667725" y="8173"/>
                  <a:pt x="6782562" y="0"/>
                </a:cubicBezTo>
                <a:cubicBezTo>
                  <a:pt x="6897399" y="-8173"/>
                  <a:pt x="7375754" y="-24084"/>
                  <a:pt x="7544943" y="0"/>
                </a:cubicBezTo>
                <a:cubicBezTo>
                  <a:pt x="7714132" y="24084"/>
                  <a:pt x="7790780" y="5607"/>
                  <a:pt x="7886700" y="0"/>
                </a:cubicBezTo>
                <a:cubicBezTo>
                  <a:pt x="7982620" y="-5607"/>
                  <a:pt x="8404356" y="28301"/>
                  <a:pt x="8543925" y="0"/>
                </a:cubicBezTo>
                <a:cubicBezTo>
                  <a:pt x="8683495" y="-28301"/>
                  <a:pt x="9088340" y="-5992"/>
                  <a:pt x="9411462" y="0"/>
                </a:cubicBezTo>
                <a:cubicBezTo>
                  <a:pt x="9734584" y="5992"/>
                  <a:pt x="10083951" y="22703"/>
                  <a:pt x="10515600" y="0"/>
                </a:cubicBezTo>
                <a:cubicBezTo>
                  <a:pt x="10497934" y="171001"/>
                  <a:pt x="10537777" y="498242"/>
                  <a:pt x="10515600" y="731173"/>
                </a:cubicBezTo>
                <a:cubicBezTo>
                  <a:pt x="10493423" y="964104"/>
                  <a:pt x="10516932" y="1174374"/>
                  <a:pt x="10515600" y="1299863"/>
                </a:cubicBezTo>
                <a:cubicBezTo>
                  <a:pt x="10514269" y="1425352"/>
                  <a:pt x="10522086" y="1677469"/>
                  <a:pt x="10515600" y="1868552"/>
                </a:cubicBezTo>
                <a:cubicBezTo>
                  <a:pt x="10509114" y="2059635"/>
                  <a:pt x="10499452" y="2266556"/>
                  <a:pt x="10515600" y="2545564"/>
                </a:cubicBezTo>
                <a:cubicBezTo>
                  <a:pt x="10531748" y="2824572"/>
                  <a:pt x="10506359" y="3046060"/>
                  <a:pt x="10515600" y="3222576"/>
                </a:cubicBezTo>
                <a:cubicBezTo>
                  <a:pt x="10524841" y="3399092"/>
                  <a:pt x="10507180" y="3536552"/>
                  <a:pt x="10515600" y="3845427"/>
                </a:cubicBezTo>
                <a:cubicBezTo>
                  <a:pt x="10524020" y="4154302"/>
                  <a:pt x="10505750" y="4362578"/>
                  <a:pt x="10515600" y="4630760"/>
                </a:cubicBezTo>
                <a:cubicBezTo>
                  <a:pt x="10525450" y="4898942"/>
                  <a:pt x="10492122" y="5233505"/>
                  <a:pt x="10515600" y="5416094"/>
                </a:cubicBezTo>
                <a:cubicBezTo>
                  <a:pt x="10321022" y="5373763"/>
                  <a:pt x="9841056" y="5373781"/>
                  <a:pt x="9648063" y="5416094"/>
                </a:cubicBezTo>
                <a:cubicBezTo>
                  <a:pt x="9455070" y="5458407"/>
                  <a:pt x="9225135" y="5428993"/>
                  <a:pt x="8885682" y="5416094"/>
                </a:cubicBezTo>
                <a:cubicBezTo>
                  <a:pt x="8546229" y="5403195"/>
                  <a:pt x="8660252" y="5403063"/>
                  <a:pt x="8543925" y="5416094"/>
                </a:cubicBezTo>
                <a:cubicBezTo>
                  <a:pt x="8427598" y="5429125"/>
                  <a:pt x="8066747" y="5419630"/>
                  <a:pt x="7676388" y="5416094"/>
                </a:cubicBezTo>
                <a:cubicBezTo>
                  <a:pt x="7286029" y="5412558"/>
                  <a:pt x="7286084" y="5427534"/>
                  <a:pt x="7124319" y="5416094"/>
                </a:cubicBezTo>
                <a:cubicBezTo>
                  <a:pt x="6962554" y="5404654"/>
                  <a:pt x="6638960" y="5390930"/>
                  <a:pt x="6361938" y="5416094"/>
                </a:cubicBezTo>
                <a:cubicBezTo>
                  <a:pt x="6084916" y="5441258"/>
                  <a:pt x="6131919" y="5418087"/>
                  <a:pt x="6020181" y="5416094"/>
                </a:cubicBezTo>
                <a:cubicBezTo>
                  <a:pt x="5908443" y="5414101"/>
                  <a:pt x="5558871" y="5407232"/>
                  <a:pt x="5152644" y="5416094"/>
                </a:cubicBezTo>
                <a:cubicBezTo>
                  <a:pt x="4746417" y="5424956"/>
                  <a:pt x="4798774" y="5402919"/>
                  <a:pt x="4600575" y="5416094"/>
                </a:cubicBezTo>
                <a:cubicBezTo>
                  <a:pt x="4402376" y="5429269"/>
                  <a:pt x="4180360" y="5402655"/>
                  <a:pt x="3943350" y="5416094"/>
                </a:cubicBezTo>
                <a:cubicBezTo>
                  <a:pt x="3706340" y="5429533"/>
                  <a:pt x="3658445" y="5419171"/>
                  <a:pt x="3496437" y="5416094"/>
                </a:cubicBezTo>
                <a:cubicBezTo>
                  <a:pt x="3334429" y="5413017"/>
                  <a:pt x="3010124" y="5399344"/>
                  <a:pt x="2734056" y="5416094"/>
                </a:cubicBezTo>
                <a:cubicBezTo>
                  <a:pt x="2457988" y="5432844"/>
                  <a:pt x="2236739" y="5427521"/>
                  <a:pt x="1866519" y="5416094"/>
                </a:cubicBezTo>
                <a:cubicBezTo>
                  <a:pt x="1496299" y="5404667"/>
                  <a:pt x="1510850" y="5404957"/>
                  <a:pt x="1314450" y="5416094"/>
                </a:cubicBezTo>
                <a:cubicBezTo>
                  <a:pt x="1118050" y="5427231"/>
                  <a:pt x="570195" y="5429560"/>
                  <a:pt x="0" y="5416094"/>
                </a:cubicBezTo>
                <a:cubicBezTo>
                  <a:pt x="-26608" y="5186086"/>
                  <a:pt x="-30817" y="5026509"/>
                  <a:pt x="0" y="4739082"/>
                </a:cubicBezTo>
                <a:cubicBezTo>
                  <a:pt x="30817" y="4451655"/>
                  <a:pt x="30406" y="4379302"/>
                  <a:pt x="0" y="4062071"/>
                </a:cubicBezTo>
                <a:cubicBezTo>
                  <a:pt x="-30406" y="3744840"/>
                  <a:pt x="16937" y="3655631"/>
                  <a:pt x="0" y="3330898"/>
                </a:cubicBezTo>
                <a:cubicBezTo>
                  <a:pt x="-16937" y="3006165"/>
                  <a:pt x="-2848" y="2928355"/>
                  <a:pt x="0" y="2653886"/>
                </a:cubicBezTo>
                <a:cubicBezTo>
                  <a:pt x="2848" y="2379417"/>
                  <a:pt x="-4508" y="2270960"/>
                  <a:pt x="0" y="1922713"/>
                </a:cubicBezTo>
                <a:cubicBezTo>
                  <a:pt x="4508" y="1574466"/>
                  <a:pt x="-7038" y="1405929"/>
                  <a:pt x="0" y="1191541"/>
                </a:cubicBezTo>
                <a:cubicBezTo>
                  <a:pt x="7038" y="977153"/>
                  <a:pt x="-53038" y="292447"/>
                  <a:pt x="0" y="0"/>
                </a:cubicBezTo>
                <a:close/>
              </a:path>
              <a:path w="10515600" h="5416094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5715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70391-47C8-4B63-B870-CD406B27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Bahnschrift" panose="020B0502040204020203" pitchFamily="34" charset="0"/>
              </a:rPr>
              <a:t>Inspirational Women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3E001-CD04-4B1C-9E1A-BB10EBE10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74165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Maria Sierra </a:t>
            </a:r>
            <a:r>
              <a:rPr lang="en-US" sz="1600" dirty="0" err="1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Lizarazo</a:t>
            </a:r>
            <a:endParaRPr lang="en-US" sz="1600" dirty="0">
              <a:solidFill>
                <a:schemeClr val="bg1"/>
              </a:solidFill>
              <a:latin typeface="Bahnschrift SemiLight" panose="020B0502040204020203" pitchFamily="34" charset="0"/>
              <a:cs typeface="Aldhabi" panose="01000000000000000000" pitchFamily="2" charset="-78"/>
            </a:endParaRPr>
          </a:p>
          <a:p>
            <a:pPr algn="ctr">
              <a:lnSpc>
                <a:spcPct val="100000"/>
              </a:lnSpc>
            </a:pPr>
            <a:r>
              <a:rPr lang="en-US" sz="1600" dirty="0" err="1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Jeongdae</a:t>
            </a: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 Kwak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Cesar Serrano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Bahnschrift SemiLight" panose="020B0502040204020203" pitchFamily="34" charset="0"/>
                <a:cs typeface="Aldhabi" panose="01000000000000000000" pitchFamily="2" charset="-78"/>
              </a:rPr>
              <a:t>Yeonjae Riyoon</a:t>
            </a:r>
            <a:endParaRPr lang="en-US" sz="700" dirty="0">
              <a:solidFill>
                <a:schemeClr val="bg1"/>
              </a:solidFill>
              <a:latin typeface="Bahnschrift SemiLight" panose="020B0502040204020203" pitchFamily="34" charset="0"/>
              <a:cs typeface="Aldhabi" panose="01000000000000000000" pitchFamily="2" charset="-78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C95C-7E3A-4FCB-A8CA-03EDB7D0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Our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41ED0A-375D-4820-B8AF-18B1323A2BB8}"/>
              </a:ext>
            </a:extLst>
          </p:cNvPr>
          <p:cNvSpPr txBox="1">
            <a:spLocks/>
          </p:cNvSpPr>
          <p:nvPr/>
        </p:nvSpPr>
        <p:spPr>
          <a:xfrm>
            <a:off x="1154954" y="1913733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BBC Data 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C3B86EB5-BF9C-4CDB-BB3B-E994A5B09A92}"/>
              </a:ext>
            </a:extLst>
          </p:cNvPr>
          <p:cNvSpPr txBox="1">
            <a:spLocks/>
          </p:cNvSpPr>
          <p:nvPr/>
        </p:nvSpPr>
        <p:spPr>
          <a:xfrm>
            <a:off x="1154954" y="2445543"/>
            <a:ext cx="4825158" cy="284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https://www.bbc.com/news/world-55042935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20A8F1B-4EE2-4158-BD5B-FE5B41927B0C}"/>
              </a:ext>
            </a:extLst>
          </p:cNvPr>
          <p:cNvSpPr txBox="1">
            <a:spLocks/>
          </p:cNvSpPr>
          <p:nvPr/>
        </p:nvSpPr>
        <p:spPr>
          <a:xfrm>
            <a:off x="6208712" y="1913733"/>
            <a:ext cx="4825159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World Athletics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5FD2DA7-9B2E-427F-9966-1FA1BB0C7F69}"/>
              </a:ext>
            </a:extLst>
          </p:cNvPr>
          <p:cNvSpPr txBox="1">
            <a:spLocks/>
          </p:cNvSpPr>
          <p:nvPr/>
        </p:nvSpPr>
        <p:spPr>
          <a:xfrm>
            <a:off x="6208710" y="2445543"/>
            <a:ext cx="5818190" cy="28400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https://www.worldathletics.org/records/by-category/world-records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FC95C-AB9D-4356-A0A2-4958BCFF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52" y="3423134"/>
            <a:ext cx="4128006" cy="284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C52CB-EF92-451F-BDF7-52CEFA585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110" y="3865563"/>
            <a:ext cx="5634712" cy="23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E5B2-6632-4B41-BF5E-BF95700D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  <a:cs typeface="Aldhabi" panose="01000000000000000000" pitchFamily="2" charset="-78"/>
              </a:rPr>
              <a:t>Getting the data!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43DA8F-95D6-4921-834A-828F31B8192F}"/>
              </a:ext>
            </a:extLst>
          </p:cNvPr>
          <p:cNvSpPr txBox="1">
            <a:spLocks/>
          </p:cNvSpPr>
          <p:nvPr/>
        </p:nvSpPr>
        <p:spPr>
          <a:xfrm>
            <a:off x="1154954" y="1942574"/>
            <a:ext cx="4825157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BBC 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D4379A4-03F2-49F9-853F-443EB07FD3B3}"/>
              </a:ext>
            </a:extLst>
          </p:cNvPr>
          <p:cNvSpPr txBox="1">
            <a:spLocks/>
          </p:cNvSpPr>
          <p:nvPr/>
        </p:nvSpPr>
        <p:spPr>
          <a:xfrm>
            <a:off x="1154953" y="2537955"/>
            <a:ext cx="4825158" cy="107176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Read the data from a CSV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  <a:hlinkClick r:id="rId2"/>
              </a:rPr>
              <a:t>https://github.com/rfordatascience/tidytuesday</a:t>
            </a:r>
            <a:endParaRPr lang="en-US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74603D7-9D43-40AC-9D6A-FCDD11E21E41}"/>
              </a:ext>
            </a:extLst>
          </p:cNvPr>
          <p:cNvSpPr txBox="1">
            <a:spLocks/>
          </p:cNvSpPr>
          <p:nvPr/>
        </p:nvSpPr>
        <p:spPr>
          <a:xfrm>
            <a:off x="6208711" y="1942574"/>
            <a:ext cx="4825159" cy="576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World Athletics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3610E85-754B-4128-9EE9-ABEA1AED6269}"/>
              </a:ext>
            </a:extLst>
          </p:cNvPr>
          <p:cNvSpPr txBox="1">
            <a:spLocks/>
          </p:cNvSpPr>
          <p:nvPr/>
        </p:nvSpPr>
        <p:spPr>
          <a:xfrm>
            <a:off x="6208711" y="2537956"/>
            <a:ext cx="4825159" cy="75174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Website scrapping and MongoDB database creation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D3DE8-36B7-4AA9-83AC-66105E42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3609722"/>
            <a:ext cx="4477164" cy="2171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D686E-9A30-4CF8-877F-B8999E047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165" y="3222461"/>
            <a:ext cx="5088773" cy="294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0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AC46A-6E1B-4B8C-A8C6-51D4CDE2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Bahnschrift" panose="020B0502040204020203" pitchFamily="34" charset="0"/>
              </a:rPr>
              <a:t>Tools Used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E9403"/>
          </a:solidFill>
          <a:ln w="38100" cap="rnd">
            <a:solidFill>
              <a:srgbClr val="EE940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9EC1-043B-4788-8E54-E956BFAA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Python: web scraping and Flask app (pandas, json, beautiful soup, OTHERS)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MongoDB: non-relational database creation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General website: HTML, CSS, D3, JavaScript, bootstrap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Pie chart: c3.min.js, papaparse.min.js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Map: Leaflet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Word cloud: AM Chart – JavaScript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DDDCA-5F79-419D-906A-044BBB2FA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r="1380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85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105492B8-BF17-4B79-99CE-EEA6386E8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-1" y="-1"/>
            <a:ext cx="12188952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ED38-9521-40EE-911F-8DBFFDAC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L E T ‘S  T A K E  A  L O </a:t>
            </a:r>
            <a:r>
              <a:rPr lang="en-US" sz="60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Bahnschrift Light" panose="020B0502040204020203" pitchFamily="34" charset="0"/>
              </a:rPr>
              <a:t> K!</a:t>
            </a:r>
          </a:p>
        </p:txBody>
      </p:sp>
    </p:spTree>
    <p:extLst>
      <p:ext uri="{BB962C8B-B14F-4D97-AF65-F5344CB8AC3E}">
        <p14:creationId xmlns:p14="http://schemas.microsoft.com/office/powerpoint/2010/main" val="16915045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Aldhabi</vt:lpstr>
      <vt:lpstr>Arial</vt:lpstr>
      <vt:lpstr>Bahnschrift</vt:lpstr>
      <vt:lpstr>Bahnschrift Light</vt:lpstr>
      <vt:lpstr>Bahnschrift SemiLight</vt:lpstr>
      <vt:lpstr>Modern Love</vt:lpstr>
      <vt:lpstr>The Hand</vt:lpstr>
      <vt:lpstr>SketchyVTI</vt:lpstr>
      <vt:lpstr>Inspirational Women</vt:lpstr>
      <vt:lpstr>Our Data</vt:lpstr>
      <vt:lpstr>Getting the data!</vt:lpstr>
      <vt:lpstr>Tools Used</vt:lpstr>
      <vt:lpstr>L E T ‘S  T A K E  A  L O O 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Inspirational Women</dc:title>
  <dc:creator>Yeonjae Riyoon</dc:creator>
  <cp:lastModifiedBy>Yeonjae Riyoon</cp:lastModifiedBy>
  <cp:revision>3</cp:revision>
  <dcterms:created xsi:type="dcterms:W3CDTF">2020-12-22T01:15:31Z</dcterms:created>
  <dcterms:modified xsi:type="dcterms:W3CDTF">2020-12-22T01:23:41Z</dcterms:modified>
</cp:coreProperties>
</file>