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1" r:id="rId5"/>
    <p:sldId id="269" r:id="rId6"/>
    <p:sldId id="266"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72AC9-D360-4EA1-A986-D59233BB3976}" v="19" dt="2018-11-22T18:02:26.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lorenzen" userId="e1036a7cd1727fec" providerId="LiveId" clId="{16472AC9-D360-4EA1-A986-D59233BB3976}"/>
    <pc:docChg chg="undo custSel addSld delSld modSld">
      <pc:chgData name="jesse lorenzen" userId="e1036a7cd1727fec" providerId="LiveId" clId="{16472AC9-D360-4EA1-A986-D59233BB3976}" dt="2018-11-22T18:03:14.182" v="704" actId="14100"/>
      <pc:docMkLst>
        <pc:docMk/>
      </pc:docMkLst>
      <pc:sldChg chg="modSp">
        <pc:chgData name="jesse lorenzen" userId="e1036a7cd1727fec" providerId="LiveId" clId="{16472AC9-D360-4EA1-A986-D59233BB3976}" dt="2018-11-22T17:46:00.509" v="55" actId="20577"/>
        <pc:sldMkLst>
          <pc:docMk/>
          <pc:sldMk cId="3256136709" sldId="256"/>
        </pc:sldMkLst>
        <pc:spChg chg="mod">
          <ac:chgData name="jesse lorenzen" userId="e1036a7cd1727fec" providerId="LiveId" clId="{16472AC9-D360-4EA1-A986-D59233BB3976}" dt="2018-11-22T17:45:47.927" v="40" actId="20577"/>
          <ac:spMkLst>
            <pc:docMk/>
            <pc:sldMk cId="3256136709" sldId="256"/>
            <ac:spMk id="2" creationId="{00000000-0000-0000-0000-000000000000}"/>
          </ac:spMkLst>
        </pc:spChg>
        <pc:spChg chg="mod">
          <ac:chgData name="jesse lorenzen" userId="e1036a7cd1727fec" providerId="LiveId" clId="{16472AC9-D360-4EA1-A986-D59233BB3976}" dt="2018-11-22T17:46:00.509" v="55" actId="20577"/>
          <ac:spMkLst>
            <pc:docMk/>
            <pc:sldMk cId="3256136709" sldId="256"/>
            <ac:spMk id="3" creationId="{00000000-0000-0000-0000-000000000000}"/>
          </ac:spMkLst>
        </pc:spChg>
      </pc:sldChg>
      <pc:sldChg chg="del">
        <pc:chgData name="jesse lorenzen" userId="e1036a7cd1727fec" providerId="LiveId" clId="{16472AC9-D360-4EA1-A986-D59233BB3976}" dt="2018-11-22T17:46:07.301" v="56" actId="2696"/>
        <pc:sldMkLst>
          <pc:docMk/>
          <pc:sldMk cId="121116074" sldId="257"/>
        </pc:sldMkLst>
      </pc:sldChg>
      <pc:sldChg chg="modSp">
        <pc:chgData name="jesse lorenzen" userId="e1036a7cd1727fec" providerId="LiveId" clId="{16472AC9-D360-4EA1-A986-D59233BB3976}" dt="2018-11-22T17:47:10.985" v="80" actId="403"/>
        <pc:sldMkLst>
          <pc:docMk/>
          <pc:sldMk cId="1652142957" sldId="258"/>
        </pc:sldMkLst>
        <pc:spChg chg="mod">
          <ac:chgData name="jesse lorenzen" userId="e1036a7cd1727fec" providerId="LiveId" clId="{16472AC9-D360-4EA1-A986-D59233BB3976}" dt="2018-11-22T17:46:23.464" v="75" actId="20577"/>
          <ac:spMkLst>
            <pc:docMk/>
            <pc:sldMk cId="1652142957" sldId="258"/>
            <ac:spMk id="2" creationId="{00000000-0000-0000-0000-000000000000}"/>
          </ac:spMkLst>
        </pc:spChg>
        <pc:spChg chg="mod">
          <ac:chgData name="jesse lorenzen" userId="e1036a7cd1727fec" providerId="LiveId" clId="{16472AC9-D360-4EA1-A986-D59233BB3976}" dt="2018-11-22T17:47:10.985" v="80" actId="403"/>
          <ac:spMkLst>
            <pc:docMk/>
            <pc:sldMk cId="1652142957" sldId="258"/>
            <ac:spMk id="3" creationId="{00000000-0000-0000-0000-000000000000}"/>
          </ac:spMkLst>
        </pc:spChg>
      </pc:sldChg>
      <pc:sldChg chg="delSp modSp">
        <pc:chgData name="jesse lorenzen" userId="e1036a7cd1727fec" providerId="LiveId" clId="{16472AC9-D360-4EA1-A986-D59233BB3976}" dt="2018-11-22T17:50:36.391" v="376" actId="20577"/>
        <pc:sldMkLst>
          <pc:docMk/>
          <pc:sldMk cId="3862460924" sldId="259"/>
        </pc:sldMkLst>
        <pc:spChg chg="mod">
          <ac:chgData name="jesse lorenzen" userId="e1036a7cd1727fec" providerId="LiveId" clId="{16472AC9-D360-4EA1-A986-D59233BB3976}" dt="2018-11-22T17:47:41.082" v="115" actId="20577"/>
          <ac:spMkLst>
            <pc:docMk/>
            <pc:sldMk cId="3862460924" sldId="259"/>
            <ac:spMk id="2" creationId="{00000000-0000-0000-0000-000000000000}"/>
          </ac:spMkLst>
        </pc:spChg>
        <pc:spChg chg="mod">
          <ac:chgData name="jesse lorenzen" userId="e1036a7cd1727fec" providerId="LiveId" clId="{16472AC9-D360-4EA1-A986-D59233BB3976}" dt="2018-11-22T17:50:36.391" v="376" actId="20577"/>
          <ac:spMkLst>
            <pc:docMk/>
            <pc:sldMk cId="3862460924" sldId="259"/>
            <ac:spMk id="3" creationId="{00000000-0000-0000-0000-000000000000}"/>
          </ac:spMkLst>
        </pc:spChg>
        <pc:spChg chg="del mod">
          <ac:chgData name="jesse lorenzen" userId="e1036a7cd1727fec" providerId="LiveId" clId="{16472AC9-D360-4EA1-A986-D59233BB3976}" dt="2018-11-22T17:47:58.355" v="118" actId="478"/>
          <ac:spMkLst>
            <pc:docMk/>
            <pc:sldMk cId="3862460924" sldId="259"/>
            <ac:spMk id="7" creationId="{00000000-0000-0000-0000-000000000000}"/>
          </ac:spMkLst>
        </pc:spChg>
        <pc:picChg chg="del">
          <ac:chgData name="jesse lorenzen" userId="e1036a7cd1727fec" providerId="LiveId" clId="{16472AC9-D360-4EA1-A986-D59233BB3976}" dt="2018-11-22T17:47:56.414" v="116" actId="478"/>
          <ac:picMkLst>
            <pc:docMk/>
            <pc:sldMk cId="3862460924" sldId="259"/>
            <ac:picMk id="6" creationId="{00000000-0000-0000-0000-000000000000}"/>
          </ac:picMkLst>
        </pc:picChg>
      </pc:sldChg>
      <pc:sldChg chg="delSp modSp">
        <pc:chgData name="jesse lorenzen" userId="e1036a7cd1727fec" providerId="LiveId" clId="{16472AC9-D360-4EA1-A986-D59233BB3976}" dt="2018-11-22T17:54:54.828" v="517" actId="27636"/>
        <pc:sldMkLst>
          <pc:docMk/>
          <pc:sldMk cId="3253314872" sldId="261"/>
        </pc:sldMkLst>
        <pc:spChg chg="mod">
          <ac:chgData name="jesse lorenzen" userId="e1036a7cd1727fec" providerId="LiveId" clId="{16472AC9-D360-4EA1-A986-D59233BB3976}" dt="2018-11-22T17:51:28.218" v="403" actId="20577"/>
          <ac:spMkLst>
            <pc:docMk/>
            <pc:sldMk cId="3253314872" sldId="261"/>
            <ac:spMk id="2" creationId="{00000000-0000-0000-0000-000000000000}"/>
          </ac:spMkLst>
        </pc:spChg>
        <pc:spChg chg="mod">
          <ac:chgData name="jesse lorenzen" userId="e1036a7cd1727fec" providerId="LiveId" clId="{16472AC9-D360-4EA1-A986-D59233BB3976}" dt="2018-11-22T17:54:54.828" v="517" actId="27636"/>
          <ac:spMkLst>
            <pc:docMk/>
            <pc:sldMk cId="3253314872" sldId="261"/>
            <ac:spMk id="3" creationId="{00000000-0000-0000-0000-000000000000}"/>
          </ac:spMkLst>
        </pc:spChg>
        <pc:picChg chg="del mod">
          <ac:chgData name="jesse lorenzen" userId="e1036a7cd1727fec" providerId="LiveId" clId="{16472AC9-D360-4EA1-A986-D59233BB3976}" dt="2018-11-22T17:51:32.486" v="404" actId="478"/>
          <ac:picMkLst>
            <pc:docMk/>
            <pc:sldMk cId="3253314872" sldId="261"/>
            <ac:picMk id="4" creationId="{00000000-0000-0000-0000-000000000000}"/>
          </ac:picMkLst>
        </pc:picChg>
      </pc:sldChg>
      <pc:sldChg chg="del">
        <pc:chgData name="jesse lorenzen" userId="e1036a7cd1727fec" providerId="LiveId" clId="{16472AC9-D360-4EA1-A986-D59233BB3976}" dt="2018-11-22T17:50:48.956" v="377" actId="2696"/>
        <pc:sldMkLst>
          <pc:docMk/>
          <pc:sldMk cId="3629940095" sldId="262"/>
        </pc:sldMkLst>
      </pc:sldChg>
      <pc:sldChg chg="del">
        <pc:chgData name="jesse lorenzen" userId="e1036a7cd1727fec" providerId="LiveId" clId="{16472AC9-D360-4EA1-A986-D59233BB3976}" dt="2018-11-22T17:55:03.466" v="518" actId="2696"/>
        <pc:sldMkLst>
          <pc:docMk/>
          <pc:sldMk cId="1450723156" sldId="263"/>
        </pc:sldMkLst>
      </pc:sldChg>
      <pc:sldChg chg="del">
        <pc:chgData name="jesse lorenzen" userId="e1036a7cd1727fec" providerId="LiveId" clId="{16472AC9-D360-4EA1-A986-D59233BB3976}" dt="2018-11-22T17:55:11.574" v="519" actId="2696"/>
        <pc:sldMkLst>
          <pc:docMk/>
          <pc:sldMk cId="640700048" sldId="264"/>
        </pc:sldMkLst>
      </pc:sldChg>
      <pc:sldChg chg="del">
        <pc:chgData name="jesse lorenzen" userId="e1036a7cd1727fec" providerId="LiveId" clId="{16472AC9-D360-4EA1-A986-D59233BB3976}" dt="2018-11-22T17:55:19.924" v="520" actId="2696"/>
        <pc:sldMkLst>
          <pc:docMk/>
          <pc:sldMk cId="818901141" sldId="265"/>
        </pc:sldMkLst>
      </pc:sldChg>
      <pc:sldChg chg="addSp delSp modSp">
        <pc:chgData name="jesse lorenzen" userId="e1036a7cd1727fec" providerId="LiveId" clId="{16472AC9-D360-4EA1-A986-D59233BB3976}" dt="2018-11-22T17:56:32.045" v="536" actId="478"/>
        <pc:sldMkLst>
          <pc:docMk/>
          <pc:sldMk cId="2482164906" sldId="266"/>
        </pc:sldMkLst>
        <pc:spChg chg="mod">
          <ac:chgData name="jesse lorenzen" userId="e1036a7cd1727fec" providerId="LiveId" clId="{16472AC9-D360-4EA1-A986-D59233BB3976}" dt="2018-11-22T17:55:39.655" v="528" actId="20577"/>
          <ac:spMkLst>
            <pc:docMk/>
            <pc:sldMk cId="2482164906" sldId="266"/>
            <ac:spMk id="2" creationId="{00000000-0000-0000-0000-000000000000}"/>
          </ac:spMkLst>
        </pc:spChg>
        <pc:spChg chg="del">
          <ac:chgData name="jesse lorenzen" userId="e1036a7cd1727fec" providerId="LiveId" clId="{16472AC9-D360-4EA1-A986-D59233BB3976}" dt="2018-11-22T17:55:43.555" v="529" actId="478"/>
          <ac:spMkLst>
            <pc:docMk/>
            <pc:sldMk cId="2482164906" sldId="266"/>
            <ac:spMk id="3" creationId="{00000000-0000-0000-0000-000000000000}"/>
          </ac:spMkLst>
        </pc:spChg>
        <pc:spChg chg="add del mod">
          <ac:chgData name="jesse lorenzen" userId="e1036a7cd1727fec" providerId="LiveId" clId="{16472AC9-D360-4EA1-A986-D59233BB3976}" dt="2018-11-22T17:56:32.045" v="536" actId="478"/>
          <ac:spMkLst>
            <pc:docMk/>
            <pc:sldMk cId="2482164906" sldId="266"/>
            <ac:spMk id="6" creationId="{F0AE0FFF-52C8-4D28-9AF3-842EAA6BE176}"/>
          </ac:spMkLst>
        </pc:spChg>
        <pc:picChg chg="del">
          <ac:chgData name="jesse lorenzen" userId="e1036a7cd1727fec" providerId="LiveId" clId="{16472AC9-D360-4EA1-A986-D59233BB3976}" dt="2018-11-22T17:55:46.034" v="530" actId="478"/>
          <ac:picMkLst>
            <pc:docMk/>
            <pc:sldMk cId="2482164906" sldId="266"/>
            <ac:picMk id="5" creationId="{00000000-0000-0000-0000-000000000000}"/>
          </ac:picMkLst>
        </pc:picChg>
        <pc:picChg chg="add mod">
          <ac:chgData name="jesse lorenzen" userId="e1036a7cd1727fec" providerId="LiveId" clId="{16472AC9-D360-4EA1-A986-D59233BB3976}" dt="2018-11-22T17:56:28.999" v="535" actId="1076"/>
          <ac:picMkLst>
            <pc:docMk/>
            <pc:sldMk cId="2482164906" sldId="266"/>
            <ac:picMk id="7" creationId="{4C60570A-7AAC-4630-8D37-6630287EE28F}"/>
          </ac:picMkLst>
        </pc:picChg>
      </pc:sldChg>
      <pc:sldChg chg="del">
        <pc:chgData name="jesse lorenzen" userId="e1036a7cd1727fec" providerId="LiveId" clId="{16472AC9-D360-4EA1-A986-D59233BB3976}" dt="2018-11-22T17:57:00.532" v="537" actId="2696"/>
        <pc:sldMkLst>
          <pc:docMk/>
          <pc:sldMk cId="881331248" sldId="267"/>
        </pc:sldMkLst>
      </pc:sldChg>
      <pc:sldChg chg="delSp modSp">
        <pc:chgData name="jesse lorenzen" userId="e1036a7cd1727fec" providerId="LiveId" clId="{16472AC9-D360-4EA1-A986-D59233BB3976}" dt="2018-11-22T18:00:31.178" v="670" actId="313"/>
        <pc:sldMkLst>
          <pc:docMk/>
          <pc:sldMk cId="4244899521" sldId="268"/>
        </pc:sldMkLst>
        <pc:spChg chg="mod">
          <ac:chgData name="jesse lorenzen" userId="e1036a7cd1727fec" providerId="LiveId" clId="{16472AC9-D360-4EA1-A986-D59233BB3976}" dt="2018-11-22T18:00:31.178" v="670" actId="313"/>
          <ac:spMkLst>
            <pc:docMk/>
            <pc:sldMk cId="4244899521" sldId="268"/>
            <ac:spMk id="2" creationId="{00000000-0000-0000-0000-000000000000}"/>
          </ac:spMkLst>
        </pc:spChg>
        <pc:spChg chg="mod">
          <ac:chgData name="jesse lorenzen" userId="e1036a7cd1727fec" providerId="LiveId" clId="{16472AC9-D360-4EA1-A986-D59233BB3976}" dt="2018-11-22T17:59:33.325" v="652" actId="15"/>
          <ac:spMkLst>
            <pc:docMk/>
            <pc:sldMk cId="4244899521" sldId="268"/>
            <ac:spMk id="3" creationId="{00000000-0000-0000-0000-000000000000}"/>
          </ac:spMkLst>
        </pc:spChg>
        <pc:picChg chg="del">
          <ac:chgData name="jesse lorenzen" userId="e1036a7cd1727fec" providerId="LiveId" clId="{16472AC9-D360-4EA1-A986-D59233BB3976}" dt="2018-11-22T17:57:24.190" v="564" actId="478"/>
          <ac:picMkLst>
            <pc:docMk/>
            <pc:sldMk cId="4244899521" sldId="268"/>
            <ac:picMk id="4" creationId="{00000000-0000-0000-0000-000000000000}"/>
          </ac:picMkLst>
        </pc:picChg>
        <pc:picChg chg="del">
          <ac:chgData name="jesse lorenzen" userId="e1036a7cd1727fec" providerId="LiveId" clId="{16472AC9-D360-4EA1-A986-D59233BB3976}" dt="2018-11-22T17:57:26.189" v="565" actId="478"/>
          <ac:picMkLst>
            <pc:docMk/>
            <pc:sldMk cId="4244899521" sldId="268"/>
            <ac:picMk id="6" creationId="{00000000-0000-0000-0000-000000000000}"/>
          </ac:picMkLst>
        </pc:picChg>
      </pc:sldChg>
      <pc:sldChg chg="modSp del">
        <pc:chgData name="jesse lorenzen" userId="e1036a7cd1727fec" providerId="LiveId" clId="{16472AC9-D360-4EA1-A986-D59233BB3976}" dt="2018-11-22T18:00:22.808" v="666" actId="2696"/>
        <pc:sldMkLst>
          <pc:docMk/>
          <pc:sldMk cId="935683244" sldId="269"/>
        </pc:sldMkLst>
        <pc:spChg chg="mod">
          <ac:chgData name="jesse lorenzen" userId="e1036a7cd1727fec" providerId="LiveId" clId="{16472AC9-D360-4EA1-A986-D59233BB3976}" dt="2018-11-22T17:45:16.073" v="0" actId="27636"/>
          <ac:spMkLst>
            <pc:docMk/>
            <pc:sldMk cId="935683244" sldId="269"/>
            <ac:spMk id="2" creationId="{00000000-0000-0000-0000-000000000000}"/>
          </ac:spMkLst>
        </pc:spChg>
      </pc:sldChg>
      <pc:sldChg chg="addSp modSp add del">
        <pc:chgData name="jesse lorenzen" userId="e1036a7cd1727fec" providerId="LiveId" clId="{16472AC9-D360-4EA1-A986-D59233BB3976}" dt="2018-11-22T18:03:14.182" v="704" actId="14100"/>
        <pc:sldMkLst>
          <pc:docMk/>
          <pc:sldMk cId="4227471111" sldId="269"/>
        </pc:sldMkLst>
        <pc:spChg chg="mod">
          <ac:chgData name="jesse lorenzen" userId="e1036a7cd1727fec" providerId="LiveId" clId="{16472AC9-D360-4EA1-A986-D59233BB3976}" dt="2018-11-22T18:02:21.031" v="697" actId="20577"/>
          <ac:spMkLst>
            <pc:docMk/>
            <pc:sldMk cId="4227471111" sldId="269"/>
            <ac:spMk id="2" creationId="{EECC1009-6BEC-4710-8E30-400BC746FA9F}"/>
          </ac:spMkLst>
        </pc:spChg>
        <pc:picChg chg="add mod modCrop">
          <ac:chgData name="jesse lorenzen" userId="e1036a7cd1727fec" providerId="LiveId" clId="{16472AC9-D360-4EA1-A986-D59233BB3976}" dt="2018-11-22T18:03:14.182" v="704" actId="14100"/>
          <ac:picMkLst>
            <pc:docMk/>
            <pc:sldMk cId="4227471111" sldId="269"/>
            <ac:picMk id="4" creationId="{1DA6A2C5-F709-4C5F-BF65-E8B08C8145AB}"/>
          </ac:picMkLst>
        </pc:picChg>
      </pc:sldChg>
      <pc:sldChg chg="modSp del">
        <pc:chgData name="jesse lorenzen" userId="e1036a7cd1727fec" providerId="LiveId" clId="{16472AC9-D360-4EA1-A986-D59233BB3976}" dt="2018-11-22T18:00:22.808" v="667" actId="2696"/>
        <pc:sldMkLst>
          <pc:docMk/>
          <pc:sldMk cId="3856629782" sldId="270"/>
        </pc:sldMkLst>
        <pc:spChg chg="mod">
          <ac:chgData name="jesse lorenzen" userId="e1036a7cd1727fec" providerId="LiveId" clId="{16472AC9-D360-4EA1-A986-D59233BB3976}" dt="2018-11-22T17:45:16.230" v="1" actId="27636"/>
          <ac:spMkLst>
            <pc:docMk/>
            <pc:sldMk cId="3856629782" sldId="270"/>
            <ac:spMk id="2" creationId="{00000000-0000-0000-0000-000000000000}"/>
          </ac:spMkLst>
        </pc:spChg>
      </pc:sldChg>
      <pc:sldChg chg="modSp del">
        <pc:chgData name="jesse lorenzen" userId="e1036a7cd1727fec" providerId="LiveId" clId="{16472AC9-D360-4EA1-A986-D59233BB3976}" dt="2018-11-22T18:00:22.824" v="668" actId="2696"/>
        <pc:sldMkLst>
          <pc:docMk/>
          <pc:sldMk cId="257688939" sldId="271"/>
        </pc:sldMkLst>
        <pc:spChg chg="mod">
          <ac:chgData name="jesse lorenzen" userId="e1036a7cd1727fec" providerId="LiveId" clId="{16472AC9-D360-4EA1-A986-D59233BB3976}" dt="2018-11-22T17:45:16.292" v="2" actId="27636"/>
          <ac:spMkLst>
            <pc:docMk/>
            <pc:sldMk cId="257688939" sldId="271"/>
            <ac:spMk id="2" creationId="{00000000-0000-0000-0000-000000000000}"/>
          </ac:spMkLst>
        </pc:spChg>
      </pc:sldChg>
      <pc:sldChg chg="modSp del">
        <pc:chgData name="jesse lorenzen" userId="e1036a7cd1727fec" providerId="LiveId" clId="{16472AC9-D360-4EA1-A986-D59233BB3976}" dt="2018-11-22T18:00:22.855" v="669" actId="2696"/>
        <pc:sldMkLst>
          <pc:docMk/>
          <pc:sldMk cId="3758379361" sldId="272"/>
        </pc:sldMkLst>
        <pc:spChg chg="mod">
          <ac:chgData name="jesse lorenzen" userId="e1036a7cd1727fec" providerId="LiveId" clId="{16472AC9-D360-4EA1-A986-D59233BB3976}" dt="2018-11-22T17:45:16.308" v="3" actId="27636"/>
          <ac:spMkLst>
            <pc:docMk/>
            <pc:sldMk cId="3758379361" sldId="272"/>
            <ac:spMk id="2" creationId="{00000000-0000-0000-0000-000000000000}"/>
          </ac:spMkLst>
        </pc:spChg>
      </pc:sldChg>
      <pc:sldChg chg="del">
        <pc:chgData name="jesse lorenzen" userId="e1036a7cd1727fec" providerId="LiveId" clId="{16472AC9-D360-4EA1-A986-D59233BB3976}" dt="2018-11-22T18:00:22.808" v="665" actId="2696"/>
        <pc:sldMkLst>
          <pc:docMk/>
          <pc:sldMk cId="160589187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774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3734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1834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24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59255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67519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6640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50498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5537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7911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7850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4418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201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0631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2708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7935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8318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A2FCAC-B0FC-4561-97A2-3A4896B6BEB0}" type="datetimeFigureOut">
              <a:rPr lang="en-US" smtClean="0"/>
              <a:t>11/22/2018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356689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Which Type of Restaurant to open?</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en-US" dirty="0"/>
              <a:t>November 2018</a:t>
            </a:r>
          </a:p>
        </p:txBody>
      </p:sp>
    </p:spTree>
    <p:extLst>
      <p:ext uri="{BB962C8B-B14F-4D97-AF65-F5344CB8AC3E}">
        <p14:creationId xmlns:p14="http://schemas.microsoft.com/office/powerpoint/2010/main" val="32561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Problem Description</a:t>
            </a:r>
            <a:br>
              <a:rPr lang="en-US" dirty="0"/>
            </a:b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sz="2400" dirty="0">
                <a:effectLst/>
              </a:rPr>
              <a:t>There is a theoretical empty space which supports a restaurant in a New York City neighborhood. </a:t>
            </a:r>
          </a:p>
          <a:p>
            <a:r>
              <a:rPr lang="en-US" sz="2400" dirty="0">
                <a:effectLst/>
              </a:rPr>
              <a:t>The owner has decided to open a restaurant that will be profitable and enhance the neighborhood with something that is missing.</a:t>
            </a:r>
          </a:p>
          <a:p>
            <a:r>
              <a:rPr lang="en-US" sz="2400" dirty="0">
                <a:effectLst/>
              </a:rPr>
              <a:t>To start the process, the owner decides to assess which restaurants are underrepresented in the neighborhood and adjacent to the neighborhood</a:t>
            </a:r>
            <a:endParaRPr lang="en-GB" sz="2400" dirty="0">
              <a:effectLst/>
            </a:endParaRPr>
          </a:p>
          <a:p>
            <a:endParaRPr lang="en-US" sz="2400"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Data Requirements</a:t>
            </a:r>
          </a:p>
        </p:txBody>
      </p:sp>
      <p:sp>
        <p:nvSpPr>
          <p:cNvPr id="3" name="Content Placeholder 2"/>
          <p:cNvSpPr>
            <a:spLocks noGrp="1"/>
          </p:cNvSpPr>
          <p:nvPr>
            <p:ph idx="1"/>
          </p:nvPr>
        </p:nvSpPr>
        <p:spPr>
          <a:xfrm>
            <a:off x="1141412" y="1337482"/>
            <a:ext cx="9905999" cy="5213444"/>
          </a:xfrm>
        </p:spPr>
        <p:txBody>
          <a:bodyPr>
            <a:normAutofit/>
          </a:bodyPr>
          <a:lstStyle/>
          <a:p>
            <a:r>
              <a:rPr lang="en-US" sz="2400" dirty="0">
                <a:effectLst/>
              </a:rPr>
              <a:t> Geo-location information about each borough and the neighborhoods in each borough. </a:t>
            </a:r>
          </a:p>
          <a:p>
            <a:pPr lvl="1"/>
            <a:r>
              <a:rPr lang="en-US" sz="2200" dirty="0">
                <a:effectLst/>
              </a:rPr>
              <a:t>Available from a pre-existing data set identified in an earlier lab</a:t>
            </a:r>
          </a:p>
          <a:p>
            <a:r>
              <a:rPr lang="en-US" sz="2400" dirty="0">
                <a:effectLst/>
              </a:rPr>
              <a:t>Data about different restaurants in different neighborhoods of each borough. </a:t>
            </a:r>
          </a:p>
          <a:p>
            <a:pPr lvl="1"/>
            <a:r>
              <a:rPr lang="en-US" sz="2200" dirty="0">
                <a:effectLst/>
              </a:rPr>
              <a:t>Available using data calls through the Foursquare API.  Specific information required for each venue:</a:t>
            </a:r>
          </a:p>
          <a:p>
            <a:pPr lvl="2"/>
            <a:r>
              <a:rPr lang="en-US" sz="2000" dirty="0">
                <a:effectLst/>
              </a:rPr>
              <a:t>Precise latitude and longitude</a:t>
            </a:r>
          </a:p>
          <a:p>
            <a:pPr lvl="2"/>
            <a:r>
              <a:rPr lang="en-US" sz="2000" dirty="0">
                <a:effectLst/>
              </a:rPr>
              <a:t>Type of restaurant.  </a:t>
            </a:r>
            <a:endParaRPr lang="en-GB" sz="2000" dirty="0">
              <a:effectLst/>
            </a:endParaRPr>
          </a:p>
          <a:p>
            <a:pPr marL="0" indent="0">
              <a:buNone/>
            </a:pPr>
            <a:endParaRPr lang="en-US" sz="2400" b="1" dirty="0"/>
          </a:p>
          <a:p>
            <a:pPr marL="0" indent="0">
              <a:buNone/>
            </a:pPr>
            <a:endParaRPr lang="en-US" sz="2400" b="1" dirty="0"/>
          </a:p>
          <a:p>
            <a:pPr marL="0" indent="0">
              <a:buNone/>
            </a:pPr>
            <a:endParaRPr lang="en-US" sz="2400" dirty="0"/>
          </a:p>
          <a:p>
            <a:endParaRPr lang="en-US" sz="2400" dirty="0"/>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dirty="0"/>
              <a:t>Methodology</a:t>
            </a:r>
          </a:p>
        </p:txBody>
      </p:sp>
      <p:sp>
        <p:nvSpPr>
          <p:cNvPr id="3" name="Content Placeholder 2"/>
          <p:cNvSpPr>
            <a:spLocks noGrp="1"/>
          </p:cNvSpPr>
          <p:nvPr>
            <p:ph idx="1"/>
          </p:nvPr>
        </p:nvSpPr>
        <p:spPr>
          <a:xfrm>
            <a:off x="1141412" y="1255594"/>
            <a:ext cx="10459185" cy="5398424"/>
          </a:xfrm>
        </p:spPr>
        <p:txBody>
          <a:bodyPr>
            <a:normAutofit lnSpcReduction="10000"/>
          </a:bodyPr>
          <a:lstStyle/>
          <a:p>
            <a:r>
              <a:rPr lang="en-US" dirty="0">
                <a:effectLst/>
              </a:rPr>
              <a:t>Importing the neighborhood data for New York City into a </a:t>
            </a:r>
            <a:r>
              <a:rPr lang="en-US" dirty="0" err="1">
                <a:effectLst/>
              </a:rPr>
              <a:t>dataframe</a:t>
            </a:r>
            <a:r>
              <a:rPr lang="en-US" dirty="0">
                <a:effectLst/>
              </a:rPr>
              <a:t> that just included the borough, neighborhood and location. </a:t>
            </a:r>
          </a:p>
          <a:p>
            <a:r>
              <a:rPr lang="en-US" dirty="0">
                <a:effectLst/>
              </a:rPr>
              <a:t> Using the Foursquare API I retrieved restaurant venues located in each neighborhood in New York City. The retrieved venues were placed in a </a:t>
            </a:r>
            <a:r>
              <a:rPr lang="en-US" dirty="0" err="1">
                <a:effectLst/>
              </a:rPr>
              <a:t>dataframe</a:t>
            </a:r>
            <a:r>
              <a:rPr lang="en-US" dirty="0">
                <a:effectLst/>
              </a:rPr>
              <a:t>. </a:t>
            </a:r>
          </a:p>
          <a:p>
            <a:pPr lvl="1"/>
            <a:r>
              <a:rPr lang="en-US" dirty="0">
                <a:effectLst/>
              </a:rPr>
              <a:t>The code compiles data for all the neighborhoods in New York City since for just the cost of a slightly longer processing time, the code could be quickly adapted to a different neighborhood.</a:t>
            </a:r>
            <a:endParaRPr lang="en-GB" dirty="0">
              <a:effectLst/>
            </a:endParaRPr>
          </a:p>
          <a:p>
            <a:r>
              <a:rPr lang="en-US" dirty="0">
                <a:effectLst/>
              </a:rPr>
              <a:t>Fictional restaurant property located in the neighborhood of Concourse in the Bronx.  </a:t>
            </a:r>
          </a:p>
          <a:p>
            <a:pPr lvl="1"/>
            <a:r>
              <a:rPr lang="en-US" dirty="0">
                <a:effectLst/>
              </a:rPr>
              <a:t>Yankees Stadium is located here. This means a large diverse group of people from all over the city also come into this area approximately 80 days a year. This choice allowed me to ignore strong ethnic ties of other neighborhoods (i.e. Chinatown or Little Italy). </a:t>
            </a:r>
            <a:endParaRPr lang="en-GB" dirty="0">
              <a:effectLst/>
            </a:endParaRPr>
          </a:p>
          <a:p>
            <a:r>
              <a:rPr lang="en-US" dirty="0">
                <a:effectLst/>
              </a:rPr>
              <a:t>Create a table of the most popular restaurant venues in Concourse and compared them to the most popular venues in New York City and identify where the biggest disparities are.</a:t>
            </a:r>
            <a:endParaRPr lang="en-GB" dirty="0">
              <a:effectLst/>
            </a:endParaRPr>
          </a:p>
          <a:p>
            <a:pPr marL="0" indent="0">
              <a:buNone/>
            </a:pPr>
            <a:endParaRPr lang="en-US" dirty="0"/>
          </a:p>
        </p:txBody>
      </p:sp>
    </p:spTree>
    <p:extLst>
      <p:ext uri="{BB962C8B-B14F-4D97-AF65-F5344CB8AC3E}">
        <p14:creationId xmlns:p14="http://schemas.microsoft.com/office/powerpoint/2010/main" val="325331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1009-6BEC-4710-8E30-400BC746FA9F}"/>
              </a:ext>
            </a:extLst>
          </p:cNvPr>
          <p:cNvSpPr>
            <a:spLocks noGrp="1"/>
          </p:cNvSpPr>
          <p:nvPr>
            <p:ph type="title"/>
          </p:nvPr>
        </p:nvSpPr>
        <p:spPr/>
        <p:txBody>
          <a:bodyPr/>
          <a:lstStyle/>
          <a:p>
            <a:r>
              <a:rPr lang="en-US" dirty="0"/>
              <a:t>Concourse in the </a:t>
            </a:r>
            <a:r>
              <a:rPr lang="en-US" dirty="0" err="1"/>
              <a:t>bronx</a:t>
            </a:r>
            <a:endParaRPr lang="en-GB" dirty="0"/>
          </a:p>
        </p:txBody>
      </p:sp>
      <p:sp>
        <p:nvSpPr>
          <p:cNvPr id="3" name="Content Placeholder 2">
            <a:extLst>
              <a:ext uri="{FF2B5EF4-FFF2-40B4-BE49-F238E27FC236}">
                <a16:creationId xmlns:a16="http://schemas.microsoft.com/office/drawing/2014/main" id="{25B48249-FD3A-462D-95DB-CEC75750B30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1DA6A2C5-F709-4C5F-BF65-E8B08C8145AB}"/>
              </a:ext>
            </a:extLst>
          </p:cNvPr>
          <p:cNvPicPr>
            <a:picLocks noChangeAspect="1"/>
          </p:cNvPicPr>
          <p:nvPr/>
        </p:nvPicPr>
        <p:blipFill rotWithShape="1">
          <a:blip r:embed="rId2"/>
          <a:srcRect l="59758" t="35261" r="7495" b="6216"/>
          <a:stretch/>
        </p:blipFill>
        <p:spPr>
          <a:xfrm>
            <a:off x="3510115" y="1572033"/>
            <a:ext cx="5117691" cy="5142121"/>
          </a:xfrm>
          <a:prstGeom prst="rect">
            <a:avLst/>
          </a:prstGeom>
        </p:spPr>
      </p:pic>
    </p:spTree>
    <p:extLst>
      <p:ext uri="{BB962C8B-B14F-4D97-AF65-F5344CB8AC3E}">
        <p14:creationId xmlns:p14="http://schemas.microsoft.com/office/powerpoint/2010/main" val="422747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dirty="0"/>
              <a:t>Results</a:t>
            </a:r>
          </a:p>
        </p:txBody>
      </p:sp>
      <p:pic>
        <p:nvPicPr>
          <p:cNvPr id="7" name="Picture 6">
            <a:extLst>
              <a:ext uri="{FF2B5EF4-FFF2-40B4-BE49-F238E27FC236}">
                <a16:creationId xmlns:a16="http://schemas.microsoft.com/office/drawing/2014/main" id="{4C60570A-7AAC-4630-8D37-6630287EE2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1284" y="1255594"/>
            <a:ext cx="8838783" cy="5440628"/>
          </a:xfrm>
          <a:prstGeom prst="rect">
            <a:avLst/>
          </a:prstGeom>
          <a:solidFill>
            <a:schemeClr val="tx1"/>
          </a:solidFill>
          <a:ln>
            <a:noFill/>
          </a:ln>
        </p:spPr>
      </p:pic>
    </p:spTree>
    <p:extLst>
      <p:ext uri="{BB962C8B-B14F-4D97-AF65-F5344CB8AC3E}">
        <p14:creationId xmlns:p14="http://schemas.microsoft.com/office/powerpoint/2010/main" val="248216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Discussion/Conclusions</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dirty="0">
                <a:effectLst/>
              </a:rPr>
              <a:t>The biggest disparity was Sushi restaurant (38 spots lower) than in New York City.  </a:t>
            </a:r>
          </a:p>
          <a:p>
            <a:pPr lvl="1"/>
            <a:r>
              <a:rPr lang="en-US" dirty="0">
                <a:effectLst/>
              </a:rPr>
              <a:t>A smarter analysis indicates that Japanese restaurant is also 34 spots lower, indicating a Japanese restaurant that also has a Sushi bar may be extremely successful.</a:t>
            </a:r>
            <a:endParaRPr lang="en-GB" dirty="0">
              <a:effectLst/>
            </a:endParaRPr>
          </a:p>
          <a:p>
            <a:r>
              <a:rPr lang="en-US" dirty="0">
                <a:effectLst/>
              </a:rPr>
              <a:t>Another good choice would be </a:t>
            </a:r>
            <a:r>
              <a:rPr lang="en-US" dirty="0" err="1">
                <a:effectLst/>
              </a:rPr>
              <a:t>Dount</a:t>
            </a:r>
            <a:r>
              <a:rPr lang="en-US" dirty="0">
                <a:effectLst/>
              </a:rPr>
              <a:t>/Bagel shop that has quality coffee. </a:t>
            </a:r>
          </a:p>
          <a:p>
            <a:pPr lvl="1"/>
            <a:r>
              <a:rPr lang="en-US" dirty="0">
                <a:effectLst/>
              </a:rPr>
              <a:t>Bagel shop was 37 spots lower than the city on whole, while café and donut shop were each 6 spots lower. </a:t>
            </a:r>
          </a:p>
          <a:p>
            <a:r>
              <a:rPr lang="en-US" dirty="0">
                <a:effectLst/>
              </a:rPr>
              <a:t>A third and final suggestion would be to open an American restaurant. </a:t>
            </a:r>
          </a:p>
          <a:p>
            <a:pPr lvl="1"/>
            <a:r>
              <a:rPr lang="en-US" dirty="0">
                <a:effectLst/>
              </a:rPr>
              <a:t>American restaurants were 34 spots less popular in Concourse than New York City. Combine this with Burger joints being 32 spots less popular, there appears to be great opportunity for an American restaurant that has an extensive burger menu.</a:t>
            </a:r>
            <a:endParaRPr lang="en-GB" dirty="0">
              <a:effectLst/>
            </a:endParaRPr>
          </a:p>
          <a:p>
            <a:pPr marL="0" indent="0">
              <a:buNone/>
            </a:pPr>
            <a:endParaRPr lang="en-US" b="1" dirty="0"/>
          </a:p>
        </p:txBody>
      </p:sp>
    </p:spTree>
    <p:extLst>
      <p:ext uri="{BB962C8B-B14F-4D97-AF65-F5344CB8AC3E}">
        <p14:creationId xmlns:p14="http://schemas.microsoft.com/office/powerpoint/2010/main" val="4244899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321</TotalTime>
  <Words>462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Which Type of Restaurant to open?</vt:lpstr>
      <vt:lpstr>Problem Description </vt:lpstr>
      <vt:lpstr>Data Requirements</vt:lpstr>
      <vt:lpstr>Methodology</vt:lpstr>
      <vt:lpstr>Concourse in the bronx</vt:lpstr>
      <vt:lpstr>Results</vt:lpstr>
      <vt:lpstr>Discussion/Conclusions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jesse lorenzen</cp:lastModifiedBy>
  <cp:revision>9</cp:revision>
  <dcterms:created xsi:type="dcterms:W3CDTF">2018-09-09T09:14:01Z</dcterms:created>
  <dcterms:modified xsi:type="dcterms:W3CDTF">2018-11-22T18:03:19Z</dcterms:modified>
</cp:coreProperties>
</file>