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1" r:id="rId5"/>
    <p:sldId id="266" r:id="rId6"/>
    <p:sldId id="263" r:id="rId7"/>
    <p:sldId id="264" r:id="rId8"/>
  </p:sldIdLst>
  <p:sldSz cx="6858000" cy="9144000" type="letter"/>
  <p:notesSz cx="6858000" cy="9144000"/>
  <p:defaultTextStyle>
    <a:defPPr>
      <a:defRPr lang="en-US"/>
    </a:defPPr>
    <a:lvl1pPr marL="0" algn="l" defTabSz="45716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63" algn="l" defTabSz="45716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27" algn="l" defTabSz="45716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45716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653" algn="l" defTabSz="45716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817" algn="l" defTabSz="45716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45716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146" algn="l" defTabSz="45716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309" algn="l" defTabSz="45716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44546A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85A74-2964-4FC1-A1BB-3D3B00D4F9C2}" v="482" dt="2023-08-07T19:55:10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6" autoAdjust="0"/>
    <p:restoredTop sz="94660"/>
  </p:normalViewPr>
  <p:slideViewPr>
    <p:cSldViewPr snapToGrid="0">
      <p:cViewPr>
        <p:scale>
          <a:sx n="125" d="100"/>
          <a:sy n="125" d="100"/>
        </p:scale>
        <p:origin x="90" y="-25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ni Altabaa" userId="0104252d-8b4a-4cfc-b6e7-9b3db28e0e98" providerId="ADAL" clId="{93085A74-2964-4FC1-A1BB-3D3B00D4F9C2}"/>
    <pc:docChg chg="modSld">
      <pc:chgData name="Awni Altabaa" userId="0104252d-8b4a-4cfc-b6e7-9b3db28e0e98" providerId="ADAL" clId="{93085A74-2964-4FC1-A1BB-3D3B00D4F9C2}" dt="2023-08-07T19:55:10.111" v="16" actId="164"/>
      <pc:docMkLst>
        <pc:docMk/>
      </pc:docMkLst>
      <pc:sldChg chg="modSp">
        <pc:chgData name="Awni Altabaa" userId="0104252d-8b4a-4cfc-b6e7-9b3db28e0e98" providerId="ADAL" clId="{93085A74-2964-4FC1-A1BB-3D3B00D4F9C2}" dt="2023-08-07T19:12:42.785" v="5" actId="5736"/>
        <pc:sldMkLst>
          <pc:docMk/>
          <pc:sldMk cId="2832187748" sldId="261"/>
        </pc:sldMkLst>
        <pc:spChg chg="mod">
          <ac:chgData name="Awni Altabaa" userId="0104252d-8b4a-4cfc-b6e7-9b3db28e0e98" providerId="ADAL" clId="{93085A74-2964-4FC1-A1BB-3D3B00D4F9C2}" dt="2023-08-07T19:12:22.799" v="4" actId="5736"/>
          <ac:spMkLst>
            <pc:docMk/>
            <pc:sldMk cId="2832187748" sldId="261"/>
            <ac:spMk id="3" creationId="{3642607F-5723-825C-82A8-A67F3B5424CC}"/>
          </ac:spMkLst>
        </pc:spChg>
        <pc:spChg chg="mod">
          <ac:chgData name="Awni Altabaa" userId="0104252d-8b4a-4cfc-b6e7-9b3db28e0e98" providerId="ADAL" clId="{93085A74-2964-4FC1-A1BB-3D3B00D4F9C2}" dt="2023-08-07T19:12:22.799" v="4" actId="5736"/>
          <ac:spMkLst>
            <pc:docMk/>
            <pc:sldMk cId="2832187748" sldId="261"/>
            <ac:spMk id="4" creationId="{FA95A5A5-0591-1840-28E8-66852FFBB8EA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5" creationId="{A65322CC-CF69-D1E6-775E-BE04F72600EF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6" creationId="{ED4C66BC-3662-89A5-7320-4B5A66F94DD7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11" creationId="{47D3FDE6-2526-60B6-2E80-4B82E381B9FA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12" creationId="{8FC99413-619B-2F56-96E1-832E342CCE47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14" creationId="{7186C974-133C-45C4-BFDE-6A62DFCD1C4A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15" creationId="{68757FC5-A429-6EFC-8DD3-389E0C1DD335}"/>
          </ac:spMkLst>
        </pc:spChg>
        <pc:spChg chg="mod">
          <ac:chgData name="Awni Altabaa" userId="0104252d-8b4a-4cfc-b6e7-9b3db28e0e98" providerId="ADAL" clId="{93085A74-2964-4FC1-A1BB-3D3B00D4F9C2}" dt="2023-08-07T19:12:22.799" v="4" actId="5736"/>
          <ac:spMkLst>
            <pc:docMk/>
            <pc:sldMk cId="2832187748" sldId="261"/>
            <ac:spMk id="24" creationId="{077A6544-807E-D463-5624-98A9C45F4399}"/>
          </ac:spMkLst>
        </pc:spChg>
        <pc:spChg chg="mod">
          <ac:chgData name="Awni Altabaa" userId="0104252d-8b4a-4cfc-b6e7-9b3db28e0e98" providerId="ADAL" clId="{93085A74-2964-4FC1-A1BB-3D3B00D4F9C2}" dt="2023-08-07T19:12:22.799" v="4" actId="5736"/>
          <ac:spMkLst>
            <pc:docMk/>
            <pc:sldMk cId="2832187748" sldId="261"/>
            <ac:spMk id="25" creationId="{1EABE1F7-E692-27CB-864D-DC5755B82ECD}"/>
          </ac:spMkLst>
        </pc:spChg>
        <pc:spChg chg="mod">
          <ac:chgData name="Awni Altabaa" userId="0104252d-8b4a-4cfc-b6e7-9b3db28e0e98" providerId="ADAL" clId="{93085A74-2964-4FC1-A1BB-3D3B00D4F9C2}" dt="2023-08-07T19:12:22.799" v="4" actId="5736"/>
          <ac:spMkLst>
            <pc:docMk/>
            <pc:sldMk cId="2832187748" sldId="261"/>
            <ac:spMk id="29" creationId="{82798434-725C-47CC-E96A-4EF1E21220E9}"/>
          </ac:spMkLst>
        </pc:spChg>
        <pc:spChg chg="mod">
          <ac:chgData name="Awni Altabaa" userId="0104252d-8b4a-4cfc-b6e7-9b3db28e0e98" providerId="ADAL" clId="{93085A74-2964-4FC1-A1BB-3D3B00D4F9C2}" dt="2023-08-07T19:12:22.799" v="4" actId="5736"/>
          <ac:spMkLst>
            <pc:docMk/>
            <pc:sldMk cId="2832187748" sldId="261"/>
            <ac:spMk id="30" creationId="{DBD07B40-8B57-8578-4F7E-3FFCC0474FF6}"/>
          </ac:spMkLst>
        </pc:spChg>
        <pc:spChg chg="mod">
          <ac:chgData name="Awni Altabaa" userId="0104252d-8b4a-4cfc-b6e7-9b3db28e0e98" providerId="ADAL" clId="{93085A74-2964-4FC1-A1BB-3D3B00D4F9C2}" dt="2023-08-07T19:12:22.799" v="4" actId="5736"/>
          <ac:spMkLst>
            <pc:docMk/>
            <pc:sldMk cId="2832187748" sldId="261"/>
            <ac:spMk id="32" creationId="{5F02E372-4629-117D-2388-EADD68F86922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33" creationId="{54AE9201-57B6-D341-E65B-DFA059ADC4FD}"/>
          </ac:spMkLst>
        </pc:spChg>
        <pc:spChg chg="mod">
          <ac:chgData name="Awni Altabaa" userId="0104252d-8b4a-4cfc-b6e7-9b3db28e0e98" providerId="ADAL" clId="{93085A74-2964-4FC1-A1BB-3D3B00D4F9C2}" dt="2023-08-07T19:12:22.799" v="4" actId="5736"/>
          <ac:spMkLst>
            <pc:docMk/>
            <pc:sldMk cId="2832187748" sldId="261"/>
            <ac:spMk id="34" creationId="{A5FB1FC2-A7EF-831F-0CB4-4C348FCE4C77}"/>
          </ac:spMkLst>
        </pc:spChg>
        <pc:spChg chg="mod">
          <ac:chgData name="Awni Altabaa" userId="0104252d-8b4a-4cfc-b6e7-9b3db28e0e98" providerId="ADAL" clId="{93085A74-2964-4FC1-A1BB-3D3B00D4F9C2}" dt="2023-08-07T19:12:22.799" v="4" actId="5736"/>
          <ac:spMkLst>
            <pc:docMk/>
            <pc:sldMk cId="2832187748" sldId="261"/>
            <ac:spMk id="38" creationId="{4A184C7E-A4AC-B5B2-DFE5-922510CF2DE9}"/>
          </ac:spMkLst>
        </pc:spChg>
        <pc:spChg chg="mod">
          <ac:chgData name="Awni Altabaa" userId="0104252d-8b4a-4cfc-b6e7-9b3db28e0e98" providerId="ADAL" clId="{93085A74-2964-4FC1-A1BB-3D3B00D4F9C2}" dt="2023-08-07T19:12:22.799" v="4" actId="5736"/>
          <ac:spMkLst>
            <pc:docMk/>
            <pc:sldMk cId="2832187748" sldId="261"/>
            <ac:spMk id="40" creationId="{4665005C-3F27-3E1F-BE21-95DE52EB1B8A}"/>
          </ac:spMkLst>
        </pc:spChg>
        <pc:spChg chg="mod">
          <ac:chgData name="Awni Altabaa" userId="0104252d-8b4a-4cfc-b6e7-9b3db28e0e98" providerId="ADAL" clId="{93085A74-2964-4FC1-A1BB-3D3B00D4F9C2}" dt="2023-08-07T19:12:22.799" v="4" actId="5736"/>
          <ac:spMkLst>
            <pc:docMk/>
            <pc:sldMk cId="2832187748" sldId="261"/>
            <ac:spMk id="42" creationId="{2167F617-E61C-69CA-245F-3782A91155BC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45" creationId="{3E73555A-7864-A6F5-316A-95FD0E3CFDF4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46" creationId="{A1809D00-31A8-FF89-5980-0DE6048B7F1B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47" creationId="{4D0DF50F-146C-A78A-994B-7BF781265EF1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48" creationId="{8293CAF0-46EA-3FCF-6887-A3D534B04D99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54" creationId="{045A1F26-DB7F-DCA7-126B-086004D8ACB5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55" creationId="{3DC429F1-E4FF-DBAE-C285-FA27CBFCD400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57" creationId="{3E915E5C-6F70-C78B-409E-FF09E2B58370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58" creationId="{C6EBF762-7BD4-F584-02F4-A88170E21F2E}"/>
          </ac:spMkLst>
        </pc:spChg>
        <pc:spChg chg="mod">
          <ac:chgData name="Awni Altabaa" userId="0104252d-8b4a-4cfc-b6e7-9b3db28e0e98" providerId="ADAL" clId="{93085A74-2964-4FC1-A1BB-3D3B00D4F9C2}" dt="2023-08-07T19:12:22.799" v="4" actId="5736"/>
          <ac:spMkLst>
            <pc:docMk/>
            <pc:sldMk cId="2832187748" sldId="261"/>
            <ac:spMk id="61" creationId="{AC594C34-2F1C-C183-8FDA-6210CF402C2B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62" creationId="{A72595E2-84B8-BD44-E1F9-81B646517B5B}"/>
          </ac:spMkLst>
        </pc:spChg>
        <pc:spChg chg="mod">
          <ac:chgData name="Awni Altabaa" userId="0104252d-8b4a-4cfc-b6e7-9b3db28e0e98" providerId="ADAL" clId="{93085A74-2964-4FC1-A1BB-3D3B00D4F9C2}" dt="2023-08-07T19:12:42.785" v="5" actId="5736"/>
          <ac:spMkLst>
            <pc:docMk/>
            <pc:sldMk cId="2832187748" sldId="261"/>
            <ac:spMk id="75" creationId="{AD3E126D-16A0-11EF-F3DD-4892B7485AC8}"/>
          </ac:spMkLst>
        </pc:spChg>
        <pc:graphicFrameChg chg="mod">
          <ac:chgData name="Awni Altabaa" userId="0104252d-8b4a-4cfc-b6e7-9b3db28e0e98" providerId="ADAL" clId="{93085A74-2964-4FC1-A1BB-3D3B00D4F9C2}" dt="2023-08-07T19:12:42.785" v="5" actId="5736"/>
          <ac:graphicFrameMkLst>
            <pc:docMk/>
            <pc:sldMk cId="2832187748" sldId="261"/>
            <ac:graphicFrameMk id="7" creationId="{70D08482-9010-854E-D477-BC121517C733}"/>
          </ac:graphicFrameMkLst>
        </pc:graphicFrameChg>
        <pc:graphicFrameChg chg="mod">
          <ac:chgData name="Awni Altabaa" userId="0104252d-8b4a-4cfc-b6e7-9b3db28e0e98" providerId="ADAL" clId="{93085A74-2964-4FC1-A1BB-3D3B00D4F9C2}" dt="2023-08-07T19:12:22.799" v="4" actId="5736"/>
          <ac:graphicFrameMkLst>
            <pc:docMk/>
            <pc:sldMk cId="2832187748" sldId="261"/>
            <ac:graphicFrameMk id="8" creationId="{4A4DFFA5-8965-EE8A-3CAE-8707B3A2D276}"/>
          </ac:graphicFrameMkLst>
        </pc:graphicFrameChg>
        <pc:cxnChg chg="mod">
          <ac:chgData name="Awni Altabaa" userId="0104252d-8b4a-4cfc-b6e7-9b3db28e0e98" providerId="ADAL" clId="{93085A74-2964-4FC1-A1BB-3D3B00D4F9C2}" dt="2023-08-07T19:12:42.785" v="5" actId="5736"/>
          <ac:cxnSpMkLst>
            <pc:docMk/>
            <pc:sldMk cId="2832187748" sldId="261"/>
            <ac:cxnSpMk id="9" creationId="{D3FE968E-C6A1-74DC-44F3-B84E10AD42B9}"/>
          </ac:cxnSpMkLst>
        </pc:cxnChg>
        <pc:cxnChg chg="mod">
          <ac:chgData name="Awni Altabaa" userId="0104252d-8b4a-4cfc-b6e7-9b3db28e0e98" providerId="ADAL" clId="{93085A74-2964-4FC1-A1BB-3D3B00D4F9C2}" dt="2023-08-07T19:12:22.799" v="4" actId="5736"/>
          <ac:cxnSpMkLst>
            <pc:docMk/>
            <pc:sldMk cId="2832187748" sldId="261"/>
            <ac:cxnSpMk id="10" creationId="{7B90ED96-72E9-1177-BB11-57EC33455096}"/>
          </ac:cxnSpMkLst>
        </pc:cxnChg>
        <pc:cxnChg chg="mod">
          <ac:chgData name="Awni Altabaa" userId="0104252d-8b4a-4cfc-b6e7-9b3db28e0e98" providerId="ADAL" clId="{93085A74-2964-4FC1-A1BB-3D3B00D4F9C2}" dt="2023-08-07T19:12:42.785" v="5" actId="5736"/>
          <ac:cxnSpMkLst>
            <pc:docMk/>
            <pc:sldMk cId="2832187748" sldId="261"/>
            <ac:cxnSpMk id="13" creationId="{FF5CBACC-DE14-B5A3-D053-6917D7CEC7CE}"/>
          </ac:cxnSpMkLst>
        </pc:cxnChg>
        <pc:cxnChg chg="mod">
          <ac:chgData name="Awni Altabaa" userId="0104252d-8b4a-4cfc-b6e7-9b3db28e0e98" providerId="ADAL" clId="{93085A74-2964-4FC1-A1BB-3D3B00D4F9C2}" dt="2023-08-07T19:12:22.799" v="4" actId="5736"/>
          <ac:cxnSpMkLst>
            <pc:docMk/>
            <pc:sldMk cId="2832187748" sldId="261"/>
            <ac:cxnSpMk id="16" creationId="{9771B41A-65DC-8239-4288-2BE0A6494A1A}"/>
          </ac:cxnSpMkLst>
        </pc:cxnChg>
        <pc:cxnChg chg="mod">
          <ac:chgData name="Awni Altabaa" userId="0104252d-8b4a-4cfc-b6e7-9b3db28e0e98" providerId="ADAL" clId="{93085A74-2964-4FC1-A1BB-3D3B00D4F9C2}" dt="2023-08-07T19:12:22.799" v="4" actId="5736"/>
          <ac:cxnSpMkLst>
            <pc:docMk/>
            <pc:sldMk cId="2832187748" sldId="261"/>
            <ac:cxnSpMk id="17" creationId="{55EA0DB2-6AF3-5655-73B0-F78D0B257116}"/>
          </ac:cxnSpMkLst>
        </pc:cxnChg>
        <pc:cxnChg chg="mod">
          <ac:chgData name="Awni Altabaa" userId="0104252d-8b4a-4cfc-b6e7-9b3db28e0e98" providerId="ADAL" clId="{93085A74-2964-4FC1-A1BB-3D3B00D4F9C2}" dt="2023-08-07T19:12:42.785" v="5" actId="5736"/>
          <ac:cxnSpMkLst>
            <pc:docMk/>
            <pc:sldMk cId="2832187748" sldId="261"/>
            <ac:cxnSpMk id="20" creationId="{1E909528-83B8-5843-4905-6E0296DA2DDA}"/>
          </ac:cxnSpMkLst>
        </pc:cxnChg>
        <pc:cxnChg chg="mod">
          <ac:chgData name="Awni Altabaa" userId="0104252d-8b4a-4cfc-b6e7-9b3db28e0e98" providerId="ADAL" clId="{93085A74-2964-4FC1-A1BB-3D3B00D4F9C2}" dt="2023-08-07T19:12:42.785" v="5" actId="5736"/>
          <ac:cxnSpMkLst>
            <pc:docMk/>
            <pc:sldMk cId="2832187748" sldId="261"/>
            <ac:cxnSpMk id="23" creationId="{57637719-09EC-8C87-ECDC-F91DAA550604}"/>
          </ac:cxnSpMkLst>
        </pc:cxnChg>
        <pc:cxnChg chg="mod">
          <ac:chgData name="Awni Altabaa" userId="0104252d-8b4a-4cfc-b6e7-9b3db28e0e98" providerId="ADAL" clId="{93085A74-2964-4FC1-A1BB-3D3B00D4F9C2}" dt="2023-08-07T19:12:42.785" v="5" actId="5736"/>
          <ac:cxnSpMkLst>
            <pc:docMk/>
            <pc:sldMk cId="2832187748" sldId="261"/>
            <ac:cxnSpMk id="28" creationId="{6EC54190-CB2A-B0D9-B5F0-42C7164B02BB}"/>
          </ac:cxnSpMkLst>
        </pc:cxnChg>
        <pc:cxnChg chg="mod">
          <ac:chgData name="Awni Altabaa" userId="0104252d-8b4a-4cfc-b6e7-9b3db28e0e98" providerId="ADAL" clId="{93085A74-2964-4FC1-A1BB-3D3B00D4F9C2}" dt="2023-08-07T19:12:22.799" v="4" actId="5736"/>
          <ac:cxnSpMkLst>
            <pc:docMk/>
            <pc:sldMk cId="2832187748" sldId="261"/>
            <ac:cxnSpMk id="31" creationId="{7079DD2B-95E2-1504-BBA4-8A542BD6D004}"/>
          </ac:cxnSpMkLst>
        </pc:cxnChg>
        <pc:cxnChg chg="mod">
          <ac:chgData name="Awni Altabaa" userId="0104252d-8b4a-4cfc-b6e7-9b3db28e0e98" providerId="ADAL" clId="{93085A74-2964-4FC1-A1BB-3D3B00D4F9C2}" dt="2023-08-07T19:12:22.799" v="4" actId="5736"/>
          <ac:cxnSpMkLst>
            <pc:docMk/>
            <pc:sldMk cId="2832187748" sldId="261"/>
            <ac:cxnSpMk id="35" creationId="{B6875871-50C8-31D2-7070-565A47616DE3}"/>
          </ac:cxnSpMkLst>
        </pc:cxnChg>
        <pc:cxnChg chg="mod">
          <ac:chgData name="Awni Altabaa" userId="0104252d-8b4a-4cfc-b6e7-9b3db28e0e98" providerId="ADAL" clId="{93085A74-2964-4FC1-A1BB-3D3B00D4F9C2}" dt="2023-08-07T19:12:42.785" v="5" actId="5736"/>
          <ac:cxnSpMkLst>
            <pc:docMk/>
            <pc:sldMk cId="2832187748" sldId="261"/>
            <ac:cxnSpMk id="36" creationId="{62A4F293-447F-ECBB-7790-B0C02B1BFB28}"/>
          </ac:cxnSpMkLst>
        </pc:cxnChg>
        <pc:cxnChg chg="mod">
          <ac:chgData name="Awni Altabaa" userId="0104252d-8b4a-4cfc-b6e7-9b3db28e0e98" providerId="ADAL" clId="{93085A74-2964-4FC1-A1BB-3D3B00D4F9C2}" dt="2023-08-07T19:12:42.785" v="5" actId="5736"/>
          <ac:cxnSpMkLst>
            <pc:docMk/>
            <pc:sldMk cId="2832187748" sldId="261"/>
            <ac:cxnSpMk id="41" creationId="{4A95FC0E-25AA-2A2D-39FB-54DA9C346DD3}"/>
          </ac:cxnSpMkLst>
        </pc:cxnChg>
        <pc:cxnChg chg="mod">
          <ac:chgData name="Awni Altabaa" userId="0104252d-8b4a-4cfc-b6e7-9b3db28e0e98" providerId="ADAL" clId="{93085A74-2964-4FC1-A1BB-3D3B00D4F9C2}" dt="2023-08-07T19:12:42.785" v="5" actId="5736"/>
          <ac:cxnSpMkLst>
            <pc:docMk/>
            <pc:sldMk cId="2832187748" sldId="261"/>
            <ac:cxnSpMk id="49" creationId="{D22255B1-5A91-B401-DA76-3FC43FB2C32E}"/>
          </ac:cxnSpMkLst>
        </pc:cxnChg>
        <pc:cxnChg chg="mod">
          <ac:chgData name="Awni Altabaa" userId="0104252d-8b4a-4cfc-b6e7-9b3db28e0e98" providerId="ADAL" clId="{93085A74-2964-4FC1-A1BB-3D3B00D4F9C2}" dt="2023-08-07T19:12:42.785" v="5" actId="5736"/>
          <ac:cxnSpMkLst>
            <pc:docMk/>
            <pc:sldMk cId="2832187748" sldId="261"/>
            <ac:cxnSpMk id="52" creationId="{D4CA283E-A910-C1A2-A49E-28C4D910865C}"/>
          </ac:cxnSpMkLst>
        </pc:cxnChg>
      </pc:sldChg>
      <pc:sldChg chg="modSp">
        <pc:chgData name="Awni Altabaa" userId="0104252d-8b4a-4cfc-b6e7-9b3db28e0e98" providerId="ADAL" clId="{93085A74-2964-4FC1-A1BB-3D3B00D4F9C2}" dt="2023-08-07T19:10:54.792" v="1" actId="5736"/>
        <pc:sldMkLst>
          <pc:docMk/>
          <pc:sldMk cId="3422404610" sldId="262"/>
        </pc:sldMkLst>
        <pc:spChg chg="mod">
          <ac:chgData name="Awni Altabaa" userId="0104252d-8b4a-4cfc-b6e7-9b3db28e0e98" providerId="ADAL" clId="{93085A74-2964-4FC1-A1BB-3D3B00D4F9C2}" dt="2023-08-07T19:10:15.364" v="0" actId="5736"/>
          <ac:spMkLst>
            <pc:docMk/>
            <pc:sldMk cId="3422404610" sldId="262"/>
            <ac:spMk id="5" creationId="{A65322CC-CF69-D1E6-775E-BE04F72600EF}"/>
          </ac:spMkLst>
        </pc:spChg>
        <pc:spChg chg="mod">
          <ac:chgData name="Awni Altabaa" userId="0104252d-8b4a-4cfc-b6e7-9b3db28e0e98" providerId="ADAL" clId="{93085A74-2964-4FC1-A1BB-3D3B00D4F9C2}" dt="2023-08-07T19:10:15.364" v="0" actId="5736"/>
          <ac:spMkLst>
            <pc:docMk/>
            <pc:sldMk cId="3422404610" sldId="262"/>
            <ac:spMk id="6" creationId="{ED4C66BC-3662-89A5-7320-4B5A66F94DD7}"/>
          </ac:spMkLst>
        </pc:spChg>
        <pc:spChg chg="mod">
          <ac:chgData name="Awni Altabaa" userId="0104252d-8b4a-4cfc-b6e7-9b3db28e0e98" providerId="ADAL" clId="{93085A74-2964-4FC1-A1BB-3D3B00D4F9C2}" dt="2023-08-07T19:10:54.792" v="1" actId="5736"/>
          <ac:spMkLst>
            <pc:docMk/>
            <pc:sldMk cId="3422404610" sldId="262"/>
            <ac:spMk id="30" creationId="{BC212826-B4B8-8D37-8732-7E912169B060}"/>
          </ac:spMkLst>
        </pc:spChg>
        <pc:spChg chg="mod">
          <ac:chgData name="Awni Altabaa" userId="0104252d-8b4a-4cfc-b6e7-9b3db28e0e98" providerId="ADAL" clId="{93085A74-2964-4FC1-A1BB-3D3B00D4F9C2}" dt="2023-08-07T19:10:54.792" v="1" actId="5736"/>
          <ac:spMkLst>
            <pc:docMk/>
            <pc:sldMk cId="3422404610" sldId="262"/>
            <ac:spMk id="32" creationId="{12B52677-946E-E62C-197C-7E152505A443}"/>
          </ac:spMkLst>
        </pc:spChg>
        <pc:spChg chg="mod">
          <ac:chgData name="Awni Altabaa" userId="0104252d-8b4a-4cfc-b6e7-9b3db28e0e98" providerId="ADAL" clId="{93085A74-2964-4FC1-A1BB-3D3B00D4F9C2}" dt="2023-08-07T19:10:54.792" v="1" actId="5736"/>
          <ac:spMkLst>
            <pc:docMk/>
            <pc:sldMk cId="3422404610" sldId="262"/>
            <ac:spMk id="33" creationId="{54AE9201-57B6-D341-E65B-DFA059ADC4FD}"/>
          </ac:spMkLst>
        </pc:spChg>
        <pc:spChg chg="mod">
          <ac:chgData name="Awni Altabaa" userId="0104252d-8b4a-4cfc-b6e7-9b3db28e0e98" providerId="ADAL" clId="{93085A74-2964-4FC1-A1BB-3D3B00D4F9C2}" dt="2023-08-07T19:10:54.792" v="1" actId="5736"/>
          <ac:spMkLst>
            <pc:docMk/>
            <pc:sldMk cId="3422404610" sldId="262"/>
            <ac:spMk id="47" creationId="{4D0DF50F-146C-A78A-994B-7BF781265EF1}"/>
          </ac:spMkLst>
        </pc:spChg>
        <pc:spChg chg="mod">
          <ac:chgData name="Awni Altabaa" userId="0104252d-8b4a-4cfc-b6e7-9b3db28e0e98" providerId="ADAL" clId="{93085A74-2964-4FC1-A1BB-3D3B00D4F9C2}" dt="2023-08-07T19:10:54.792" v="1" actId="5736"/>
          <ac:spMkLst>
            <pc:docMk/>
            <pc:sldMk cId="3422404610" sldId="262"/>
            <ac:spMk id="53" creationId="{37DBA5E8-E9C5-C940-C8DA-2744E4F4D306}"/>
          </ac:spMkLst>
        </pc:spChg>
        <pc:spChg chg="mod">
          <ac:chgData name="Awni Altabaa" userId="0104252d-8b4a-4cfc-b6e7-9b3db28e0e98" providerId="ADAL" clId="{93085A74-2964-4FC1-A1BB-3D3B00D4F9C2}" dt="2023-08-07T19:10:15.364" v="0" actId="5736"/>
          <ac:spMkLst>
            <pc:docMk/>
            <pc:sldMk cId="3422404610" sldId="262"/>
            <ac:spMk id="54" creationId="{045A1F26-DB7F-DCA7-126B-086004D8ACB5}"/>
          </ac:spMkLst>
        </pc:spChg>
        <pc:spChg chg="mod">
          <ac:chgData name="Awni Altabaa" userId="0104252d-8b4a-4cfc-b6e7-9b3db28e0e98" providerId="ADAL" clId="{93085A74-2964-4FC1-A1BB-3D3B00D4F9C2}" dt="2023-08-07T19:10:15.364" v="0" actId="5736"/>
          <ac:spMkLst>
            <pc:docMk/>
            <pc:sldMk cId="3422404610" sldId="262"/>
            <ac:spMk id="55" creationId="{3DC429F1-E4FF-DBAE-C285-FA27CBFCD400}"/>
          </ac:spMkLst>
        </pc:spChg>
        <pc:spChg chg="mod">
          <ac:chgData name="Awni Altabaa" userId="0104252d-8b4a-4cfc-b6e7-9b3db28e0e98" providerId="ADAL" clId="{93085A74-2964-4FC1-A1BB-3D3B00D4F9C2}" dt="2023-08-07T19:10:54.792" v="1" actId="5736"/>
          <ac:spMkLst>
            <pc:docMk/>
            <pc:sldMk cId="3422404610" sldId="262"/>
            <ac:spMk id="56" creationId="{F3722C38-7F58-1752-77D9-FBA33F63DC12}"/>
          </ac:spMkLst>
        </pc:spChg>
        <pc:spChg chg="mod">
          <ac:chgData name="Awni Altabaa" userId="0104252d-8b4a-4cfc-b6e7-9b3db28e0e98" providerId="ADAL" clId="{93085A74-2964-4FC1-A1BB-3D3B00D4F9C2}" dt="2023-08-07T19:10:54.792" v="1" actId="5736"/>
          <ac:spMkLst>
            <pc:docMk/>
            <pc:sldMk cId="3422404610" sldId="262"/>
            <ac:spMk id="57" creationId="{3E915E5C-6F70-C78B-409E-FF09E2B58370}"/>
          </ac:spMkLst>
        </pc:spChg>
        <pc:spChg chg="mod">
          <ac:chgData name="Awni Altabaa" userId="0104252d-8b4a-4cfc-b6e7-9b3db28e0e98" providerId="ADAL" clId="{93085A74-2964-4FC1-A1BB-3D3B00D4F9C2}" dt="2023-08-07T19:10:54.792" v="1" actId="5736"/>
          <ac:spMkLst>
            <pc:docMk/>
            <pc:sldMk cId="3422404610" sldId="262"/>
            <ac:spMk id="58" creationId="{C6EBF762-7BD4-F584-02F4-A88170E21F2E}"/>
          </ac:spMkLst>
        </pc:spChg>
        <pc:spChg chg="mod">
          <ac:chgData name="Awni Altabaa" userId="0104252d-8b4a-4cfc-b6e7-9b3db28e0e98" providerId="ADAL" clId="{93085A74-2964-4FC1-A1BB-3D3B00D4F9C2}" dt="2023-08-07T19:10:15.364" v="0" actId="5736"/>
          <ac:spMkLst>
            <pc:docMk/>
            <pc:sldMk cId="3422404610" sldId="262"/>
            <ac:spMk id="66" creationId="{F465E2A1-F7F5-7114-C427-29165A68C49E}"/>
          </ac:spMkLst>
        </pc:spChg>
        <pc:spChg chg="mod">
          <ac:chgData name="Awni Altabaa" userId="0104252d-8b4a-4cfc-b6e7-9b3db28e0e98" providerId="ADAL" clId="{93085A74-2964-4FC1-A1BB-3D3B00D4F9C2}" dt="2023-08-07T19:10:54.792" v="1" actId="5736"/>
          <ac:spMkLst>
            <pc:docMk/>
            <pc:sldMk cId="3422404610" sldId="262"/>
            <ac:spMk id="67" creationId="{1162F37A-8E5E-A018-669C-86B68BE2D5A9}"/>
          </ac:spMkLst>
        </pc:spChg>
        <pc:spChg chg="mod">
          <ac:chgData name="Awni Altabaa" userId="0104252d-8b4a-4cfc-b6e7-9b3db28e0e98" providerId="ADAL" clId="{93085A74-2964-4FC1-A1BB-3D3B00D4F9C2}" dt="2023-08-07T19:10:15.364" v="0" actId="5736"/>
          <ac:spMkLst>
            <pc:docMk/>
            <pc:sldMk cId="3422404610" sldId="262"/>
            <ac:spMk id="131" creationId="{DDE64B94-6832-46CF-F5D9-04C4C7E36DD6}"/>
          </ac:spMkLst>
        </pc:spChg>
        <pc:spChg chg="mod">
          <ac:chgData name="Awni Altabaa" userId="0104252d-8b4a-4cfc-b6e7-9b3db28e0e98" providerId="ADAL" clId="{93085A74-2964-4FC1-A1BB-3D3B00D4F9C2}" dt="2023-08-07T19:10:54.792" v="1" actId="5736"/>
          <ac:spMkLst>
            <pc:docMk/>
            <pc:sldMk cId="3422404610" sldId="262"/>
            <ac:spMk id="132" creationId="{7EBC3645-F92E-AD28-C8CA-8D43940FD6AB}"/>
          </ac:spMkLst>
        </pc:spChg>
        <pc:spChg chg="mod">
          <ac:chgData name="Awni Altabaa" userId="0104252d-8b4a-4cfc-b6e7-9b3db28e0e98" providerId="ADAL" clId="{93085A74-2964-4FC1-A1BB-3D3B00D4F9C2}" dt="2023-08-07T19:10:15.364" v="0" actId="5736"/>
          <ac:spMkLst>
            <pc:docMk/>
            <pc:sldMk cId="3422404610" sldId="262"/>
            <ac:spMk id="140" creationId="{FCA0BF8D-A607-D78F-6ACF-9FAAFA5532A2}"/>
          </ac:spMkLst>
        </pc:spChg>
        <pc:spChg chg="mod">
          <ac:chgData name="Awni Altabaa" userId="0104252d-8b4a-4cfc-b6e7-9b3db28e0e98" providerId="ADAL" clId="{93085A74-2964-4FC1-A1BB-3D3B00D4F9C2}" dt="2023-08-07T19:10:15.364" v="0" actId="5736"/>
          <ac:spMkLst>
            <pc:docMk/>
            <pc:sldMk cId="3422404610" sldId="262"/>
            <ac:spMk id="141" creationId="{4BB1F687-DC58-B621-30F1-6E48184EB1A2}"/>
          </ac:spMkLst>
        </pc:spChg>
        <pc:spChg chg="mod">
          <ac:chgData name="Awni Altabaa" userId="0104252d-8b4a-4cfc-b6e7-9b3db28e0e98" providerId="ADAL" clId="{93085A74-2964-4FC1-A1BB-3D3B00D4F9C2}" dt="2023-08-07T19:10:15.364" v="0" actId="5736"/>
          <ac:spMkLst>
            <pc:docMk/>
            <pc:sldMk cId="3422404610" sldId="262"/>
            <ac:spMk id="142" creationId="{6B17C680-8EEA-2499-8486-926157E8289D}"/>
          </ac:spMkLst>
        </pc:spChg>
        <pc:spChg chg="mod">
          <ac:chgData name="Awni Altabaa" userId="0104252d-8b4a-4cfc-b6e7-9b3db28e0e98" providerId="ADAL" clId="{93085A74-2964-4FC1-A1BB-3D3B00D4F9C2}" dt="2023-08-07T19:10:15.364" v="0" actId="5736"/>
          <ac:spMkLst>
            <pc:docMk/>
            <pc:sldMk cId="3422404610" sldId="262"/>
            <ac:spMk id="146" creationId="{FDDEC096-4FA8-2014-0384-F18F038F2445}"/>
          </ac:spMkLst>
        </pc:spChg>
        <pc:spChg chg="mod">
          <ac:chgData name="Awni Altabaa" userId="0104252d-8b4a-4cfc-b6e7-9b3db28e0e98" providerId="ADAL" clId="{93085A74-2964-4FC1-A1BB-3D3B00D4F9C2}" dt="2023-08-07T19:10:15.364" v="0" actId="5736"/>
          <ac:spMkLst>
            <pc:docMk/>
            <pc:sldMk cId="3422404610" sldId="262"/>
            <ac:spMk id="147" creationId="{274D12CC-08B3-DF1B-ABA0-31776F96F5EA}"/>
          </ac:spMkLst>
        </pc:spChg>
        <pc:spChg chg="mod">
          <ac:chgData name="Awni Altabaa" userId="0104252d-8b4a-4cfc-b6e7-9b3db28e0e98" providerId="ADAL" clId="{93085A74-2964-4FC1-A1BB-3D3B00D4F9C2}" dt="2023-08-07T19:10:15.364" v="0" actId="5736"/>
          <ac:spMkLst>
            <pc:docMk/>
            <pc:sldMk cId="3422404610" sldId="262"/>
            <ac:spMk id="148" creationId="{9C27C560-B475-465C-2903-F4EE346C5F8F}"/>
          </ac:spMkLst>
        </pc:spChg>
        <pc:spChg chg="mod">
          <ac:chgData name="Awni Altabaa" userId="0104252d-8b4a-4cfc-b6e7-9b3db28e0e98" providerId="ADAL" clId="{93085A74-2964-4FC1-A1BB-3D3B00D4F9C2}" dt="2023-08-07T19:10:15.364" v="0" actId="5736"/>
          <ac:spMkLst>
            <pc:docMk/>
            <pc:sldMk cId="3422404610" sldId="262"/>
            <ac:spMk id="149" creationId="{A99F9469-6126-4005-AA8B-376B29698A65}"/>
          </ac:spMkLst>
        </pc:spChg>
        <pc:spChg chg="mod">
          <ac:chgData name="Awni Altabaa" userId="0104252d-8b4a-4cfc-b6e7-9b3db28e0e98" providerId="ADAL" clId="{93085A74-2964-4FC1-A1BB-3D3B00D4F9C2}" dt="2023-08-07T19:10:15.364" v="0" actId="5736"/>
          <ac:spMkLst>
            <pc:docMk/>
            <pc:sldMk cId="3422404610" sldId="262"/>
            <ac:spMk id="152" creationId="{E086C6D8-3DFB-EBAC-1A01-958EAC16F168}"/>
          </ac:spMkLst>
        </pc:spChg>
        <pc:spChg chg="mod">
          <ac:chgData name="Awni Altabaa" userId="0104252d-8b4a-4cfc-b6e7-9b3db28e0e98" providerId="ADAL" clId="{93085A74-2964-4FC1-A1BB-3D3B00D4F9C2}" dt="2023-08-07T19:10:15.364" v="0" actId="5736"/>
          <ac:spMkLst>
            <pc:docMk/>
            <pc:sldMk cId="3422404610" sldId="262"/>
            <ac:spMk id="153" creationId="{7989F4B4-D874-A891-A2A8-A7190357831D}"/>
          </ac:spMkLst>
        </pc:spChg>
        <pc:spChg chg="mod">
          <ac:chgData name="Awni Altabaa" userId="0104252d-8b4a-4cfc-b6e7-9b3db28e0e98" providerId="ADAL" clId="{93085A74-2964-4FC1-A1BB-3D3B00D4F9C2}" dt="2023-08-07T19:10:15.364" v="0" actId="5736"/>
          <ac:spMkLst>
            <pc:docMk/>
            <pc:sldMk cId="3422404610" sldId="262"/>
            <ac:spMk id="164" creationId="{197DCB04-FEED-5042-5DC2-2CB670094BD6}"/>
          </ac:spMkLst>
        </pc:spChg>
        <pc:graphicFrameChg chg="mod">
          <ac:chgData name="Awni Altabaa" userId="0104252d-8b4a-4cfc-b6e7-9b3db28e0e98" providerId="ADAL" clId="{93085A74-2964-4FC1-A1BB-3D3B00D4F9C2}" dt="2023-08-07T19:10:15.364" v="0" actId="5736"/>
          <ac:graphicFrameMkLst>
            <pc:docMk/>
            <pc:sldMk cId="3422404610" sldId="262"/>
            <ac:graphicFrameMk id="7" creationId="{70D08482-9010-854E-D477-BC121517C733}"/>
          </ac:graphicFrameMkLst>
        </pc:graphicFrameChg>
        <pc:graphicFrameChg chg="mod">
          <ac:chgData name="Awni Altabaa" userId="0104252d-8b4a-4cfc-b6e7-9b3db28e0e98" providerId="ADAL" clId="{93085A74-2964-4FC1-A1BB-3D3B00D4F9C2}" dt="2023-08-07T19:10:54.792" v="1" actId="5736"/>
          <ac:graphicFrameMkLst>
            <pc:docMk/>
            <pc:sldMk cId="3422404610" sldId="262"/>
            <ac:graphicFrameMk id="34" creationId="{805BCBF8-4EFC-F82C-95BF-4661D84AD110}"/>
          </ac:graphicFrameMkLst>
        </pc:graphicFrameChg>
        <pc:graphicFrameChg chg="mod">
          <ac:chgData name="Awni Altabaa" userId="0104252d-8b4a-4cfc-b6e7-9b3db28e0e98" providerId="ADAL" clId="{93085A74-2964-4FC1-A1BB-3D3B00D4F9C2}" dt="2023-08-07T19:10:15.364" v="0" actId="5736"/>
          <ac:graphicFrameMkLst>
            <pc:docMk/>
            <pc:sldMk cId="3422404610" sldId="262"/>
            <ac:graphicFrameMk id="143" creationId="{F4F471C5-600E-FDDE-F228-821F73A2F5AD}"/>
          </ac:graphicFrameMkLst>
        </pc:graphicFrameChg>
        <pc:cxnChg chg="mod">
          <ac:chgData name="Awni Altabaa" userId="0104252d-8b4a-4cfc-b6e7-9b3db28e0e98" providerId="ADAL" clId="{93085A74-2964-4FC1-A1BB-3D3B00D4F9C2}" dt="2023-08-07T19:10:15.364" v="0" actId="5736"/>
          <ac:cxnSpMkLst>
            <pc:docMk/>
            <pc:sldMk cId="3422404610" sldId="262"/>
            <ac:cxnSpMk id="9" creationId="{D3FE968E-C6A1-74DC-44F3-B84E10AD42B9}"/>
          </ac:cxnSpMkLst>
        </pc:cxnChg>
        <pc:cxnChg chg="mod">
          <ac:chgData name="Awni Altabaa" userId="0104252d-8b4a-4cfc-b6e7-9b3db28e0e98" providerId="ADAL" clId="{93085A74-2964-4FC1-A1BB-3D3B00D4F9C2}" dt="2023-08-07T19:10:15.364" v="0" actId="5736"/>
          <ac:cxnSpMkLst>
            <pc:docMk/>
            <pc:sldMk cId="3422404610" sldId="262"/>
            <ac:cxnSpMk id="20" creationId="{1E909528-83B8-5843-4905-6E0296DA2DDA}"/>
          </ac:cxnSpMkLst>
        </pc:cxnChg>
        <pc:cxnChg chg="mod">
          <ac:chgData name="Awni Altabaa" userId="0104252d-8b4a-4cfc-b6e7-9b3db28e0e98" providerId="ADAL" clId="{93085A74-2964-4FC1-A1BB-3D3B00D4F9C2}" dt="2023-08-07T19:10:15.364" v="0" actId="5736"/>
          <ac:cxnSpMkLst>
            <pc:docMk/>
            <pc:sldMk cId="3422404610" sldId="262"/>
            <ac:cxnSpMk id="23" creationId="{57637719-09EC-8C87-ECDC-F91DAA550604}"/>
          </ac:cxnSpMkLst>
        </pc:cxnChg>
        <pc:cxnChg chg="mod">
          <ac:chgData name="Awni Altabaa" userId="0104252d-8b4a-4cfc-b6e7-9b3db28e0e98" providerId="ADAL" clId="{93085A74-2964-4FC1-A1BB-3D3B00D4F9C2}" dt="2023-08-07T19:10:54.792" v="1" actId="5736"/>
          <ac:cxnSpMkLst>
            <pc:docMk/>
            <pc:sldMk cId="3422404610" sldId="262"/>
            <ac:cxnSpMk id="35" creationId="{6AFBE56B-A35E-AB81-F126-E9CF7364B3BC}"/>
          </ac:cxnSpMkLst>
        </pc:cxnChg>
        <pc:cxnChg chg="mod">
          <ac:chgData name="Awni Altabaa" userId="0104252d-8b4a-4cfc-b6e7-9b3db28e0e98" providerId="ADAL" clId="{93085A74-2964-4FC1-A1BB-3D3B00D4F9C2}" dt="2023-08-07T19:10:54.792" v="1" actId="5736"/>
          <ac:cxnSpMkLst>
            <pc:docMk/>
            <pc:sldMk cId="3422404610" sldId="262"/>
            <ac:cxnSpMk id="36" creationId="{62A4F293-447F-ECBB-7790-B0C02B1BFB28}"/>
          </ac:cxnSpMkLst>
        </pc:cxnChg>
        <pc:cxnChg chg="mod">
          <ac:chgData name="Awni Altabaa" userId="0104252d-8b4a-4cfc-b6e7-9b3db28e0e98" providerId="ADAL" clId="{93085A74-2964-4FC1-A1BB-3D3B00D4F9C2}" dt="2023-08-07T19:10:54.792" v="1" actId="5736"/>
          <ac:cxnSpMkLst>
            <pc:docMk/>
            <pc:sldMk cId="3422404610" sldId="262"/>
            <ac:cxnSpMk id="49" creationId="{D22255B1-5A91-B401-DA76-3FC43FB2C32E}"/>
          </ac:cxnSpMkLst>
        </pc:cxnChg>
        <pc:cxnChg chg="mod">
          <ac:chgData name="Awni Altabaa" userId="0104252d-8b4a-4cfc-b6e7-9b3db28e0e98" providerId="ADAL" clId="{93085A74-2964-4FC1-A1BB-3D3B00D4F9C2}" dt="2023-08-07T19:10:54.792" v="1" actId="5736"/>
          <ac:cxnSpMkLst>
            <pc:docMk/>
            <pc:sldMk cId="3422404610" sldId="262"/>
            <ac:cxnSpMk id="52" creationId="{D4CA283E-A910-C1A2-A49E-28C4D910865C}"/>
          </ac:cxnSpMkLst>
        </pc:cxnChg>
        <pc:cxnChg chg="mod">
          <ac:chgData name="Awni Altabaa" userId="0104252d-8b4a-4cfc-b6e7-9b3db28e0e98" providerId="ADAL" clId="{93085A74-2964-4FC1-A1BB-3D3B00D4F9C2}" dt="2023-08-07T19:10:15.364" v="0" actId="5736"/>
          <ac:cxnSpMkLst>
            <pc:docMk/>
            <pc:sldMk cId="3422404610" sldId="262"/>
            <ac:cxnSpMk id="144" creationId="{7FB28558-78DB-8A57-75F0-DF2F778AA2A0}"/>
          </ac:cxnSpMkLst>
        </pc:cxnChg>
        <pc:cxnChg chg="mod">
          <ac:chgData name="Awni Altabaa" userId="0104252d-8b4a-4cfc-b6e7-9b3db28e0e98" providerId="ADAL" clId="{93085A74-2964-4FC1-A1BB-3D3B00D4F9C2}" dt="2023-08-07T19:10:15.364" v="0" actId="5736"/>
          <ac:cxnSpMkLst>
            <pc:docMk/>
            <pc:sldMk cId="3422404610" sldId="262"/>
            <ac:cxnSpMk id="145" creationId="{7952AAC3-BFEA-604B-70E8-ACBBBC964730}"/>
          </ac:cxnSpMkLst>
        </pc:cxnChg>
        <pc:cxnChg chg="mod">
          <ac:chgData name="Awni Altabaa" userId="0104252d-8b4a-4cfc-b6e7-9b3db28e0e98" providerId="ADAL" clId="{93085A74-2964-4FC1-A1BB-3D3B00D4F9C2}" dt="2023-08-07T19:10:15.364" v="0" actId="5736"/>
          <ac:cxnSpMkLst>
            <pc:docMk/>
            <pc:sldMk cId="3422404610" sldId="262"/>
            <ac:cxnSpMk id="150" creationId="{7FE94597-9B2A-6C27-D63A-274F0F62EDC4}"/>
          </ac:cxnSpMkLst>
        </pc:cxnChg>
        <pc:cxnChg chg="mod">
          <ac:chgData name="Awni Altabaa" userId="0104252d-8b4a-4cfc-b6e7-9b3db28e0e98" providerId="ADAL" clId="{93085A74-2964-4FC1-A1BB-3D3B00D4F9C2}" dt="2023-08-07T19:10:15.364" v="0" actId="5736"/>
          <ac:cxnSpMkLst>
            <pc:docMk/>
            <pc:sldMk cId="3422404610" sldId="262"/>
            <ac:cxnSpMk id="151" creationId="{A3AD0C22-B4C3-B7FE-C999-94F87989DFF0}"/>
          </ac:cxnSpMkLst>
        </pc:cxnChg>
      </pc:sldChg>
      <pc:sldChg chg="modSp">
        <pc:chgData name="Awni Altabaa" userId="0104252d-8b4a-4cfc-b6e7-9b3db28e0e98" providerId="ADAL" clId="{93085A74-2964-4FC1-A1BB-3D3B00D4F9C2}" dt="2023-08-07T19:14:13.626" v="9" actId="5736"/>
        <pc:sldMkLst>
          <pc:docMk/>
          <pc:sldMk cId="724818599" sldId="263"/>
        </pc:sldMkLst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18" creationId="{E617C188-1CD6-6D67-B6CE-A370C3AB6078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19" creationId="{64B18980-BC9D-1726-8C0F-13814A27030E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37" creationId="{58A8144A-8402-F739-1149-3BD26CAB7A9A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50" creationId="{B3461DE5-4F17-7D6C-D012-1F3D71CB9C98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51" creationId="{B3E98CD2-3199-7D1A-09FA-38DF0B6BC78C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53" creationId="{DDD62CDC-36E1-C3A2-FA12-C7D58AB762E3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56" creationId="{4075863D-2C5C-E991-A62E-C6F81539C20C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60" creationId="{870A3F80-5B7C-3657-398E-AA45B22A9317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61" creationId="{5422E4DD-EF09-ADFA-B19D-AFD21354725C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110" creationId="{887DDB5A-F3AD-E80E-D6AC-C123FF089881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111" creationId="{55F15CB5-C83C-138F-92AB-7C128F29CF82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113" creationId="{2BB35ED1-3F1F-7B55-97DE-1DD948EDA3FA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114" creationId="{EB19F6E7-D497-9CAD-6752-BE303836F879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115" creationId="{A1C11255-4BDC-394F-FEEB-04D41A8036EA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134" creationId="{13E497B3-FA0F-E661-0A7A-FF3B4D53D744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135" creationId="{3DB85356-5CD9-2A60-BFF2-FCAA4AF39C11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187" creationId="{1BD8F213-44BB-D29B-C4AA-194E2F8018E8}"/>
          </ac:spMkLst>
        </pc:spChg>
        <pc:spChg chg="mod">
          <ac:chgData name="Awni Altabaa" userId="0104252d-8b4a-4cfc-b6e7-9b3db28e0e98" providerId="ADAL" clId="{93085A74-2964-4FC1-A1BB-3D3B00D4F9C2}" dt="2023-08-07T19:13:58.027" v="8" actId="5736"/>
          <ac:spMkLst>
            <pc:docMk/>
            <pc:sldMk cId="724818599" sldId="263"/>
            <ac:spMk id="189" creationId="{60A4E5F2-071C-6BFC-1AB1-41720FE665E2}"/>
          </ac:spMkLst>
        </pc:spChg>
        <pc:spChg chg="mod">
          <ac:chgData name="Awni Altabaa" userId="0104252d-8b4a-4cfc-b6e7-9b3db28e0e98" providerId="ADAL" clId="{93085A74-2964-4FC1-A1BB-3D3B00D4F9C2}" dt="2023-08-07T19:13:58.027" v="8" actId="5736"/>
          <ac:spMkLst>
            <pc:docMk/>
            <pc:sldMk cId="724818599" sldId="263"/>
            <ac:spMk id="190" creationId="{230BD6E0-9DC2-35C6-0227-546F93C885AD}"/>
          </ac:spMkLst>
        </pc:spChg>
        <pc:spChg chg="mod">
          <ac:chgData name="Awni Altabaa" userId="0104252d-8b4a-4cfc-b6e7-9b3db28e0e98" providerId="ADAL" clId="{93085A74-2964-4FC1-A1BB-3D3B00D4F9C2}" dt="2023-08-07T19:13:58.027" v="8" actId="5736"/>
          <ac:spMkLst>
            <pc:docMk/>
            <pc:sldMk cId="724818599" sldId="263"/>
            <ac:spMk id="195" creationId="{E80EB988-C79A-26BC-1324-82B912440746}"/>
          </ac:spMkLst>
        </pc:spChg>
        <pc:spChg chg="mod">
          <ac:chgData name="Awni Altabaa" userId="0104252d-8b4a-4cfc-b6e7-9b3db28e0e98" providerId="ADAL" clId="{93085A74-2964-4FC1-A1BB-3D3B00D4F9C2}" dt="2023-08-07T19:13:58.027" v="8" actId="5736"/>
          <ac:spMkLst>
            <pc:docMk/>
            <pc:sldMk cId="724818599" sldId="263"/>
            <ac:spMk id="196" creationId="{C4957A88-8CEB-F4BB-880F-0DE5B95C4523}"/>
          </ac:spMkLst>
        </pc:spChg>
        <pc:spChg chg="mod">
          <ac:chgData name="Awni Altabaa" userId="0104252d-8b4a-4cfc-b6e7-9b3db28e0e98" providerId="ADAL" clId="{93085A74-2964-4FC1-A1BB-3D3B00D4F9C2}" dt="2023-08-07T19:13:58.027" v="8" actId="5736"/>
          <ac:spMkLst>
            <pc:docMk/>
            <pc:sldMk cId="724818599" sldId="263"/>
            <ac:spMk id="236" creationId="{B146D057-7172-1F96-EF28-0D6B4FCF2058}"/>
          </ac:spMkLst>
        </pc:spChg>
        <pc:spChg chg="mod">
          <ac:chgData name="Awni Altabaa" userId="0104252d-8b4a-4cfc-b6e7-9b3db28e0e98" providerId="ADAL" clId="{93085A74-2964-4FC1-A1BB-3D3B00D4F9C2}" dt="2023-08-07T19:13:58.027" v="8" actId="5736"/>
          <ac:spMkLst>
            <pc:docMk/>
            <pc:sldMk cId="724818599" sldId="263"/>
            <ac:spMk id="237" creationId="{C312029C-8A62-6EA2-DE2A-28103DC9DF97}"/>
          </ac:spMkLst>
        </pc:spChg>
        <pc:spChg chg="mod">
          <ac:chgData name="Awni Altabaa" userId="0104252d-8b4a-4cfc-b6e7-9b3db28e0e98" providerId="ADAL" clId="{93085A74-2964-4FC1-A1BB-3D3B00D4F9C2}" dt="2023-08-07T19:13:58.027" v="8" actId="5736"/>
          <ac:spMkLst>
            <pc:docMk/>
            <pc:sldMk cId="724818599" sldId="263"/>
            <ac:spMk id="238" creationId="{A8359C20-7B1D-B1FB-9B3E-C857E2EC869B}"/>
          </ac:spMkLst>
        </pc:spChg>
        <pc:spChg chg="mod">
          <ac:chgData name="Awni Altabaa" userId="0104252d-8b4a-4cfc-b6e7-9b3db28e0e98" providerId="ADAL" clId="{93085A74-2964-4FC1-A1BB-3D3B00D4F9C2}" dt="2023-08-07T19:13:58.027" v="8" actId="5736"/>
          <ac:spMkLst>
            <pc:docMk/>
            <pc:sldMk cId="724818599" sldId="263"/>
            <ac:spMk id="239" creationId="{4A0D8F01-F625-EE13-BF4F-4532241DB047}"/>
          </ac:spMkLst>
        </pc:spChg>
        <pc:spChg chg="mod">
          <ac:chgData name="Awni Altabaa" userId="0104252d-8b4a-4cfc-b6e7-9b3db28e0e98" providerId="ADAL" clId="{93085A74-2964-4FC1-A1BB-3D3B00D4F9C2}" dt="2023-08-07T19:13:58.027" v="8" actId="5736"/>
          <ac:spMkLst>
            <pc:docMk/>
            <pc:sldMk cId="724818599" sldId="263"/>
            <ac:spMk id="240" creationId="{F98AA6BD-A19C-E31D-F088-F27F195D8158}"/>
          </ac:spMkLst>
        </pc:spChg>
        <pc:spChg chg="mod">
          <ac:chgData name="Awni Altabaa" userId="0104252d-8b4a-4cfc-b6e7-9b3db28e0e98" providerId="ADAL" clId="{93085A74-2964-4FC1-A1BB-3D3B00D4F9C2}" dt="2023-08-07T19:13:58.027" v="8" actId="5736"/>
          <ac:spMkLst>
            <pc:docMk/>
            <pc:sldMk cId="724818599" sldId="263"/>
            <ac:spMk id="252" creationId="{766EB0E2-7E42-E816-F0E4-1558A29E8DBD}"/>
          </ac:spMkLst>
        </pc:spChg>
        <pc:spChg chg="mod">
          <ac:chgData name="Awni Altabaa" userId="0104252d-8b4a-4cfc-b6e7-9b3db28e0e98" providerId="ADAL" clId="{93085A74-2964-4FC1-A1BB-3D3B00D4F9C2}" dt="2023-08-07T19:13:58.027" v="8" actId="5736"/>
          <ac:spMkLst>
            <pc:docMk/>
            <pc:sldMk cId="724818599" sldId="263"/>
            <ac:spMk id="257" creationId="{369EA6F5-00D5-CEAF-8A6F-8DBC5258DD18}"/>
          </ac:spMkLst>
        </pc:spChg>
        <pc:spChg chg="mod">
          <ac:chgData name="Awni Altabaa" userId="0104252d-8b4a-4cfc-b6e7-9b3db28e0e98" providerId="ADAL" clId="{93085A74-2964-4FC1-A1BB-3D3B00D4F9C2}" dt="2023-08-07T19:14:13.626" v="9" actId="5736"/>
          <ac:spMkLst>
            <pc:docMk/>
            <pc:sldMk cId="724818599" sldId="263"/>
            <ac:spMk id="268" creationId="{FD938F04-935C-6B66-8C6C-29585939B103}"/>
          </ac:spMkLst>
        </pc:spChg>
        <pc:spChg chg="mod">
          <ac:chgData name="Awni Altabaa" userId="0104252d-8b4a-4cfc-b6e7-9b3db28e0e98" providerId="ADAL" clId="{93085A74-2964-4FC1-A1BB-3D3B00D4F9C2}" dt="2023-08-07T19:13:58.027" v="8" actId="5736"/>
          <ac:spMkLst>
            <pc:docMk/>
            <pc:sldMk cId="724818599" sldId="263"/>
            <ac:spMk id="269" creationId="{4424F450-E1C8-F78A-94C5-20C971E4B2AC}"/>
          </ac:spMkLst>
        </pc:spChg>
        <pc:grpChg chg="mod">
          <ac:chgData name="Awni Altabaa" userId="0104252d-8b4a-4cfc-b6e7-9b3db28e0e98" providerId="ADAL" clId="{93085A74-2964-4FC1-A1BB-3D3B00D4F9C2}" dt="2023-08-07T19:14:13.626" v="9" actId="5736"/>
          <ac:grpSpMkLst>
            <pc:docMk/>
            <pc:sldMk cId="724818599" sldId="263"/>
            <ac:grpSpMk id="62" creationId="{AA2A601C-A67C-6FAE-DE9F-50850C02BA2E}"/>
          </ac:grpSpMkLst>
        </pc:grpChg>
        <pc:grpChg chg="mod">
          <ac:chgData name="Awni Altabaa" userId="0104252d-8b4a-4cfc-b6e7-9b3db28e0e98" providerId="ADAL" clId="{93085A74-2964-4FC1-A1BB-3D3B00D4F9C2}" dt="2023-08-07T19:14:13.626" v="9" actId="5736"/>
          <ac:grpSpMkLst>
            <pc:docMk/>
            <pc:sldMk cId="724818599" sldId="263"/>
            <ac:grpSpMk id="82" creationId="{16E5020F-C919-7CCA-2F24-2F17CAB5F15B}"/>
          </ac:grpSpMkLst>
        </pc:grpChg>
        <pc:grpChg chg="mod">
          <ac:chgData name="Awni Altabaa" userId="0104252d-8b4a-4cfc-b6e7-9b3db28e0e98" providerId="ADAL" clId="{93085A74-2964-4FC1-A1BB-3D3B00D4F9C2}" dt="2023-08-07T19:14:13.626" v="9" actId="5736"/>
          <ac:grpSpMkLst>
            <pc:docMk/>
            <pc:sldMk cId="724818599" sldId="263"/>
            <ac:grpSpMk id="117" creationId="{59114A08-0F5D-1241-CC57-A98717FACE7F}"/>
          </ac:grpSpMkLst>
        </pc:grpChg>
        <pc:grpChg chg="mod">
          <ac:chgData name="Awni Altabaa" userId="0104252d-8b4a-4cfc-b6e7-9b3db28e0e98" providerId="ADAL" clId="{93085A74-2964-4FC1-A1BB-3D3B00D4F9C2}" dt="2023-08-07T19:13:58.027" v="8" actId="5736"/>
          <ac:grpSpMkLst>
            <pc:docMk/>
            <pc:sldMk cId="724818599" sldId="263"/>
            <ac:grpSpMk id="199" creationId="{8719D07B-A97F-F216-0945-FB1ACAF4EB22}"/>
          </ac:grpSpMkLst>
        </pc:grpChg>
        <pc:grpChg chg="mod">
          <ac:chgData name="Awni Altabaa" userId="0104252d-8b4a-4cfc-b6e7-9b3db28e0e98" providerId="ADAL" clId="{93085A74-2964-4FC1-A1BB-3D3B00D4F9C2}" dt="2023-08-07T19:13:58.027" v="8" actId="5736"/>
          <ac:grpSpMkLst>
            <pc:docMk/>
            <pc:sldMk cId="724818599" sldId="263"/>
            <ac:grpSpMk id="241" creationId="{8EEA6EAE-8897-04BF-552D-DEFFB74DD8DB}"/>
          </ac:grpSpMkLst>
        </pc:grpChg>
        <pc:graphicFrameChg chg="mod">
          <ac:chgData name="Awni Altabaa" userId="0104252d-8b4a-4cfc-b6e7-9b3db28e0e98" providerId="ADAL" clId="{93085A74-2964-4FC1-A1BB-3D3B00D4F9C2}" dt="2023-08-07T19:14:13.626" v="9" actId="5736"/>
          <ac:graphicFrameMkLst>
            <pc:docMk/>
            <pc:sldMk cId="724818599" sldId="263"/>
            <ac:graphicFrameMk id="21" creationId="{D555F72B-0A58-BA95-1B7E-4240148BC490}"/>
          </ac:graphicFrameMkLst>
        </pc:graphicFrameChg>
        <pc:graphicFrameChg chg="mod">
          <ac:chgData name="Awni Altabaa" userId="0104252d-8b4a-4cfc-b6e7-9b3db28e0e98" providerId="ADAL" clId="{93085A74-2964-4FC1-A1BB-3D3B00D4F9C2}" dt="2023-08-07T19:13:58.027" v="8" actId="5736"/>
          <ac:graphicFrameMkLst>
            <pc:docMk/>
            <pc:sldMk cId="724818599" sldId="263"/>
            <ac:graphicFrameMk id="191" creationId="{B5F59305-9D68-FFF6-0E3A-E1067A5AB131}"/>
          </ac:graphicFrameMkLst>
        </pc:graphicFrameChg>
        <pc:cxnChg chg="mod">
          <ac:chgData name="Awni Altabaa" userId="0104252d-8b4a-4cfc-b6e7-9b3db28e0e98" providerId="ADAL" clId="{93085A74-2964-4FC1-A1BB-3D3B00D4F9C2}" dt="2023-08-07T19:14:13.626" v="9" actId="5736"/>
          <ac:cxnSpMkLst>
            <pc:docMk/>
            <pc:sldMk cId="724818599" sldId="263"/>
            <ac:cxnSpMk id="2" creationId="{9C50A000-0633-5F66-DED5-66EA21D491D8}"/>
          </ac:cxnSpMkLst>
        </pc:cxnChg>
        <pc:cxnChg chg="mod">
          <ac:chgData name="Awni Altabaa" userId="0104252d-8b4a-4cfc-b6e7-9b3db28e0e98" providerId="ADAL" clId="{93085A74-2964-4FC1-A1BB-3D3B00D4F9C2}" dt="2023-08-07T19:14:13.626" v="9" actId="5736"/>
          <ac:cxnSpMkLst>
            <pc:docMk/>
            <pc:sldMk cId="724818599" sldId="263"/>
            <ac:cxnSpMk id="80" creationId="{5B112731-2998-F7CC-2AFC-DD16102A06EA}"/>
          </ac:cxnSpMkLst>
        </pc:cxnChg>
        <pc:cxnChg chg="mod">
          <ac:chgData name="Awni Altabaa" userId="0104252d-8b4a-4cfc-b6e7-9b3db28e0e98" providerId="ADAL" clId="{93085A74-2964-4FC1-A1BB-3D3B00D4F9C2}" dt="2023-08-07T19:14:13.626" v="9" actId="5736"/>
          <ac:cxnSpMkLst>
            <pc:docMk/>
            <pc:sldMk cId="724818599" sldId="263"/>
            <ac:cxnSpMk id="81" creationId="{E93F5374-ED5D-7AEE-2AFF-0C89109CE288}"/>
          </ac:cxnSpMkLst>
        </pc:cxnChg>
        <pc:cxnChg chg="mod">
          <ac:chgData name="Awni Altabaa" userId="0104252d-8b4a-4cfc-b6e7-9b3db28e0e98" providerId="ADAL" clId="{93085A74-2964-4FC1-A1BB-3D3B00D4F9C2}" dt="2023-08-07T19:14:13.626" v="9" actId="5736"/>
          <ac:cxnSpMkLst>
            <pc:docMk/>
            <pc:sldMk cId="724818599" sldId="263"/>
            <ac:cxnSpMk id="99" creationId="{41D814A7-DD4C-3B0B-E446-9B3BAF5A196E}"/>
          </ac:cxnSpMkLst>
        </pc:cxnChg>
        <pc:cxnChg chg="mod">
          <ac:chgData name="Awni Altabaa" userId="0104252d-8b4a-4cfc-b6e7-9b3db28e0e98" providerId="ADAL" clId="{93085A74-2964-4FC1-A1BB-3D3B00D4F9C2}" dt="2023-08-07T19:14:13.626" v="9" actId="5736"/>
          <ac:cxnSpMkLst>
            <pc:docMk/>
            <pc:sldMk cId="724818599" sldId="263"/>
            <ac:cxnSpMk id="169" creationId="{7159D6B7-9A05-E4A0-13C5-440B2D6544BF}"/>
          </ac:cxnSpMkLst>
        </pc:cxnChg>
        <pc:cxnChg chg="mod">
          <ac:chgData name="Awni Altabaa" userId="0104252d-8b4a-4cfc-b6e7-9b3db28e0e98" providerId="ADAL" clId="{93085A74-2964-4FC1-A1BB-3D3B00D4F9C2}" dt="2023-08-07T19:14:13.626" v="9" actId="5736"/>
          <ac:cxnSpMkLst>
            <pc:docMk/>
            <pc:sldMk cId="724818599" sldId="263"/>
            <ac:cxnSpMk id="171" creationId="{9FF57FE6-0681-17DB-8881-AEDC257F0B55}"/>
          </ac:cxnSpMkLst>
        </pc:cxnChg>
        <pc:cxnChg chg="mod">
          <ac:chgData name="Awni Altabaa" userId="0104252d-8b4a-4cfc-b6e7-9b3db28e0e98" providerId="ADAL" clId="{93085A74-2964-4FC1-A1BB-3D3B00D4F9C2}" dt="2023-08-07T19:14:13.626" v="9" actId="5736"/>
          <ac:cxnSpMkLst>
            <pc:docMk/>
            <pc:sldMk cId="724818599" sldId="263"/>
            <ac:cxnSpMk id="180" creationId="{D189E390-CAC2-3044-D1A9-73BDC4A66EE5}"/>
          </ac:cxnSpMkLst>
        </pc:cxnChg>
        <pc:cxnChg chg="mod">
          <ac:chgData name="Awni Altabaa" userId="0104252d-8b4a-4cfc-b6e7-9b3db28e0e98" providerId="ADAL" clId="{93085A74-2964-4FC1-A1BB-3D3B00D4F9C2}" dt="2023-08-07T19:13:58.027" v="8" actId="5736"/>
          <ac:cxnSpMkLst>
            <pc:docMk/>
            <pc:sldMk cId="724818599" sldId="263"/>
            <ac:cxnSpMk id="216" creationId="{9E077ABA-2F9D-B224-FED8-E51D9D93FD6E}"/>
          </ac:cxnSpMkLst>
        </pc:cxnChg>
        <pc:cxnChg chg="mod">
          <ac:chgData name="Awni Altabaa" userId="0104252d-8b4a-4cfc-b6e7-9b3db28e0e98" providerId="ADAL" clId="{93085A74-2964-4FC1-A1BB-3D3B00D4F9C2}" dt="2023-08-07T19:13:58.027" v="8" actId="5736"/>
          <ac:cxnSpMkLst>
            <pc:docMk/>
            <pc:sldMk cId="724818599" sldId="263"/>
            <ac:cxnSpMk id="217" creationId="{FF9929DA-D6CE-7D03-9A18-51342178C9BD}"/>
          </ac:cxnSpMkLst>
        </pc:cxnChg>
        <pc:cxnChg chg="mod">
          <ac:chgData name="Awni Altabaa" userId="0104252d-8b4a-4cfc-b6e7-9b3db28e0e98" providerId="ADAL" clId="{93085A74-2964-4FC1-A1BB-3D3B00D4F9C2}" dt="2023-08-07T19:13:58.027" v="8" actId="5736"/>
          <ac:cxnSpMkLst>
            <pc:docMk/>
            <pc:sldMk cId="724818599" sldId="263"/>
            <ac:cxnSpMk id="259" creationId="{AC4809D9-C155-B832-F8AA-A5922F1C155C}"/>
          </ac:cxnSpMkLst>
        </pc:cxnChg>
      </pc:sldChg>
      <pc:sldChg chg="addSp delSp modSp">
        <pc:chgData name="Awni Altabaa" userId="0104252d-8b4a-4cfc-b6e7-9b3db28e0e98" providerId="ADAL" clId="{93085A74-2964-4FC1-A1BB-3D3B00D4F9C2}" dt="2023-08-07T19:55:10.111" v="16" actId="164"/>
        <pc:sldMkLst>
          <pc:docMk/>
          <pc:sldMk cId="3107121316" sldId="264"/>
        </pc:sldMkLst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60" creationId="{C88AE9E7-F2C9-98B1-E9C1-D431FC830E4C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61" creationId="{42F9D7F6-EED8-D1C5-A9B0-FB40802F8BB8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62" creationId="{8FF0E4BF-5098-261F-BB5F-6A40EB5B1E99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64" creationId="{B714B3FC-E4A1-A84F-915C-FD2859ED98F3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66" creationId="{E8DDD81B-1BE8-1B4B-C677-889AAB4F882E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67" creationId="{BFD962B1-43B3-8C4A-E1C2-2D3DC5D61330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68" creationId="{B8EB8174-AB8C-3112-855E-6F47342DBAA0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70" creationId="{66D76A79-30E1-6C9B-B9CA-AE863E1D12BC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75" creationId="{683DAC17-C67F-13A5-B6CB-D0406EA028C9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76" creationId="{661F3C60-1CCE-9D6D-5F8C-8BD7BE00B126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77" creationId="{09636404-53BB-A9D1-3DB8-9D3F5B8E9FA2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79" creationId="{A722E6EF-A2D0-69FD-9464-C281DFCECB8E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84" creationId="{A7C9CB34-CECA-F3B2-A211-074B03937E34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85" creationId="{35D8742B-BAA3-369C-28FB-26ABA7DFC69B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86" creationId="{A6342D9B-DE9F-C834-5227-A1F91F60191A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87" creationId="{BB4E3E5A-0A62-C70A-049E-13357E290477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88" creationId="{EA723D99-E1EC-80B6-9A0D-056F906116F9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89" creationId="{7D1FC628-B586-1EDE-47E3-2D5FFEA60B2B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91" creationId="{8BF3D366-E7FC-7EB9-F064-BBD67C3E3284}"/>
          </ac:spMkLst>
        </pc:spChg>
        <pc:spChg chg="add del mod">
          <ac:chgData name="Awni Altabaa" userId="0104252d-8b4a-4cfc-b6e7-9b3db28e0e98" providerId="ADAL" clId="{93085A74-2964-4FC1-A1BB-3D3B00D4F9C2}" dt="2023-08-07T19:41:48.539" v="11"/>
          <ac:spMkLst>
            <pc:docMk/>
            <pc:sldMk cId="3107121316" sldId="264"/>
            <ac:spMk id="96" creationId="{8F908D7D-919E-9FBB-6C67-53460B114DD2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01" creationId="{D7085DF2-5443-A46B-7331-214419DB017E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02" creationId="{21F56CA8-A643-7322-BA65-402173D547EC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03" creationId="{5DF1A011-979E-B417-81C6-1336AA3A57DE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05" creationId="{9867F0A2-F24B-256C-D093-1F10AAE54FD8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07" creationId="{B465CF12-858F-7602-1853-561063E87913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08" creationId="{073A8FB3-936A-4D2B-C5F0-EBED9C4761C4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09" creationId="{6913E428-E495-4B14-900A-2023D43D990D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11" creationId="{48711287-5B3C-08C3-B2A1-BF331E8E644B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16" creationId="{65701D95-D290-5AE9-A50A-5FF2042CE95E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17" creationId="{09016E19-3B69-B8E9-BD7A-CF7BA402E311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18" creationId="{BE930D78-79F5-4A40-13FE-7047B0C3C4D5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20" creationId="{DA935C1E-34BA-DE1D-7752-70C79BD75A0C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25" creationId="{BF077BF4-62BC-6777-6C91-F92D851FDE95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26" creationId="{F7F77419-1A49-83B6-481D-FAD41A9B08D7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27" creationId="{70313080-85A1-EF17-682B-C2D8C77D2C55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28" creationId="{36961F80-BF59-88B3-69B0-AE4ACF45062C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29" creationId="{384EEFBE-3942-C7CF-7806-5CEBBC0D5EA9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30" creationId="{1378089B-4888-826E-0274-3912165C13B1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32" creationId="{37577E9F-AB08-8005-9417-7AFC6FF54643}"/>
          </ac:spMkLst>
        </pc:spChg>
        <pc:spChg chg="add del mod">
          <ac:chgData name="Awni Altabaa" userId="0104252d-8b4a-4cfc-b6e7-9b3db28e0e98" providerId="ADAL" clId="{93085A74-2964-4FC1-A1BB-3D3B00D4F9C2}" dt="2023-08-07T19:44:33.271" v="13"/>
          <ac:spMkLst>
            <pc:docMk/>
            <pc:sldMk cId="3107121316" sldId="264"/>
            <ac:spMk id="137" creationId="{DBCB5A2D-A504-0EC3-F1D1-AE3EDDE99B7F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42" creationId="{8B336045-E57E-00E0-C9E3-286A070A9F19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43" creationId="{1ADF0F3D-8BD9-3FEA-FFEB-025B8F731753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44" creationId="{4B6BF1B7-70AC-0025-E510-508E46E22DE5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46" creationId="{C7951664-7920-F8D5-4BD9-5C7A874BF771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48" creationId="{D8C911E8-9923-C116-03E0-B21A835482B0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49" creationId="{1B9EEF62-C3FD-D315-896C-5D1B69CBE2E2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50" creationId="{0722B372-0B75-8F60-1E77-FDC353F65970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52" creationId="{8742F7C4-E767-E29D-B6A6-5B29D509CB10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57" creationId="{4A81A508-B138-48FA-22BC-4214F5EE9AD9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58" creationId="{8B4E86BC-BBBC-6684-F58D-C9F6A2E08A79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59" creationId="{1637C87C-B1C0-10EA-6EC8-BF0AAB8E6DE8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61" creationId="{79A6BA19-7970-3B15-3A00-01BCCEE94FD7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66" creationId="{7DA3096C-1B27-26F2-0E0F-C3243C256D88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67" creationId="{CD5FA034-AA3C-4001-1E1B-9BA26BCEA177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68" creationId="{CFD22C8A-F1A7-DA1F-2BC3-1DA0033ADF5D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69" creationId="{4E471B9F-7042-9C37-4977-5EDFA8DD9DD7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70" creationId="{35DAD13B-56CB-31C3-6A17-7BADE84529A4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71" creationId="{61214D56-09DE-3B0F-F89B-F6DEB31BFD9F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73" creationId="{3C73B36D-633A-E55B-1F96-BE2BF06F9960}"/>
          </ac:spMkLst>
        </pc:spChg>
        <pc:spChg chg="add mod">
          <ac:chgData name="Awni Altabaa" userId="0104252d-8b4a-4cfc-b6e7-9b3db28e0e98" providerId="ADAL" clId="{93085A74-2964-4FC1-A1BB-3D3B00D4F9C2}" dt="2023-08-07T19:55:10.111" v="16" actId="164"/>
          <ac:spMkLst>
            <pc:docMk/>
            <pc:sldMk cId="3107121316" sldId="264"/>
            <ac:spMk id="178" creationId="{C848C4D7-ECE9-DAB1-3EE5-04AA29C53962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57" creationId="{AFC93DD4-1828-190E-8A04-C861287E0B14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58" creationId="{E708617F-38F4-DD24-F8E9-7ABE6237FDC2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59" creationId="{DAFDE91B-C9F7-102B-F040-1CB801D93C1F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61" creationId="{046E904D-07DB-1C26-4939-866C81E560D7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63" creationId="{1BA846CB-A9C3-B1A6-CEB6-46AB191961CC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64" creationId="{779D4EB0-A7B0-73F4-7B2A-6E712B5F45EA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65" creationId="{8F93F150-C4BB-50AD-C937-28BF5D916C46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67" creationId="{A6F5F3A4-CB53-2F36-4DB7-46EDA4F97513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72" creationId="{0761E3A6-8F3C-7E92-A811-B1CE601428D9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73" creationId="{9D34710B-E694-CEB5-033C-70CB4C3B6D00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74" creationId="{1057D2F1-E9D8-8942-6898-D7D6EB7A9DAC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76" creationId="{355A5EAD-048D-4EB9-D835-C3CFABEF21A8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81" creationId="{E346EB3F-3C55-D08A-DFBF-90708971EDA1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82" creationId="{C92C4797-7D0A-6F5D-B1C4-9E8D377B0188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83" creationId="{5DEDA244-D5D6-53FE-3248-D16CA63257D6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84" creationId="{8ED8A015-A951-78DA-E556-64FE7D3CB2E5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85" creationId="{8BA58EDC-2D4E-9D64-3077-B774791AE2E3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86" creationId="{4D469506-443A-8833-FB47-FA66FC234904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88" creationId="{3E7398CA-D146-7408-46C1-58044D8EFFDA}"/>
          </ac:spMkLst>
        </pc:spChg>
        <pc:spChg chg="add mod">
          <ac:chgData name="Awni Altabaa" userId="0104252d-8b4a-4cfc-b6e7-9b3db28e0e98" providerId="ADAL" clId="{93085A74-2964-4FC1-A1BB-3D3B00D4F9C2}" dt="2023-08-07T19:49:09.734" v="15"/>
          <ac:spMkLst>
            <pc:docMk/>
            <pc:sldMk cId="3107121316" sldId="264"/>
            <ac:spMk id="293" creationId="{2494989D-5F47-E2A8-2B4C-CE4278E10B95}"/>
          </ac:spMkLst>
        </pc:spChg>
        <pc:grpChg chg="add mod">
          <ac:chgData name="Awni Altabaa" userId="0104252d-8b4a-4cfc-b6e7-9b3db28e0e98" providerId="ADAL" clId="{93085A74-2964-4FC1-A1BB-3D3B00D4F9C2}" dt="2023-08-07T19:55:10.111" v="16" actId="164"/>
          <ac:grpSpMkLst>
            <pc:docMk/>
            <pc:sldMk cId="3107121316" sldId="264"/>
            <ac:grpSpMk id="306" creationId="{015BBDFD-F700-65BB-C1E5-9B47E52CE360}"/>
          </ac:grpSpMkLst>
        </pc:grp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63" creationId="{E73CE45D-A962-0BC4-28B2-345600746F9E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65" creationId="{D8473270-452C-30AE-0D1F-51D133F970AC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69" creationId="{BEA16449-9DD3-C1C5-1579-58240A68ABB2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71" creationId="{A61AAFBB-C827-AF65-2956-AF0692433086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72" creationId="{A6E36F48-078D-B093-9922-5C9A91474202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73" creationId="{CB5D2A2D-59B0-6344-A7E6-7657CBB89D65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74" creationId="{E15924DB-D055-88A3-F396-50C92BD05E4B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78" creationId="{FFB5903B-AC23-28B4-24F6-CCB0846F8529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80" creationId="{777D3B8A-901B-9201-6A45-0A0B66333251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81" creationId="{ECB80BC3-9D8C-DAB0-AFBF-C7331339DAB4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82" creationId="{62457D4F-DA71-5FEC-BDC8-A681DF13A5EB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83" creationId="{C01BC8D2-51EC-2E9F-B9A3-A06CC7A4EDE0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90" creationId="{052DC408-6F49-94A5-2B30-708B90066F2C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92" creationId="{30F0EC00-DD09-EB9C-8DEE-877053C090B9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93" creationId="{57A43AB9-CE4A-36F8-3AF6-61D5607CE29B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94" creationId="{395455AC-9162-359B-3472-D0CF1567355E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95" creationId="{6404D85C-5E76-FA51-AE71-ABB384EEF260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97" creationId="{6C78FE43-488B-0FFC-F73F-0E08D19ADB45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98" creationId="{860F5D4F-A97E-4186-CEC4-9D0AB759D91A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99" creationId="{ECB5A402-9014-3308-423A-FB72742A60DB}"/>
          </ac:cxnSpMkLst>
        </pc:cxnChg>
        <pc:cxnChg chg="add del mod">
          <ac:chgData name="Awni Altabaa" userId="0104252d-8b4a-4cfc-b6e7-9b3db28e0e98" providerId="ADAL" clId="{93085A74-2964-4FC1-A1BB-3D3B00D4F9C2}" dt="2023-08-07T19:41:48.539" v="11"/>
          <ac:cxnSpMkLst>
            <pc:docMk/>
            <pc:sldMk cId="3107121316" sldId="264"/>
            <ac:cxnSpMk id="100" creationId="{BADE82C2-F317-C828-9324-1A8CA0841370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04" creationId="{8CD17321-555B-6B05-F15F-43759C0363EB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06" creationId="{4CA68E34-A501-CFC6-0723-49F94B75E927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10" creationId="{7BEC7301-2392-A272-9E78-4D7DBA75FD01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12" creationId="{9529F6D5-457F-B422-71DB-A143BAE35520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13" creationId="{081D1D73-C895-6025-5490-CA4732431461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14" creationId="{FA4DBF58-B22D-5B3A-0C03-AE69CBE45D6B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15" creationId="{F5B91AD8-6718-0ED5-FAC8-11D022FD204C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19" creationId="{96FCB2A8-DC73-2EA2-57B7-934281ED307C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21" creationId="{4D3000AD-B85C-040E-EE57-21D2CEABD9CB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22" creationId="{1C19595B-3600-DE08-8775-9831C9C021E9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23" creationId="{C7CCC97A-C700-616B-9095-328379A155B8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24" creationId="{96659C7A-FD55-09C3-7D30-4622A9169BF1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31" creationId="{FDF6596F-B44B-EB4F-1A07-9D4F1AAECE88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33" creationId="{A9219A48-34BE-C2F3-053D-7EB92BAA6157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34" creationId="{1F7E7425-07FA-6850-99C5-1E2BC9F36EC6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35" creationId="{A58F517B-9DEE-2F4E-D5F9-59F676CC0431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36" creationId="{6DD355C4-809D-D873-599C-B8C9D23354CD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38" creationId="{0D68187D-F904-6A2F-1A41-C85D174BFE3A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39" creationId="{5B19FB60-A909-24E2-9F42-B983F49614B7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40" creationId="{AC375740-6681-471A-C87F-F3E485B37364}"/>
          </ac:cxnSpMkLst>
        </pc:cxnChg>
        <pc:cxnChg chg="add del mod">
          <ac:chgData name="Awni Altabaa" userId="0104252d-8b4a-4cfc-b6e7-9b3db28e0e98" providerId="ADAL" clId="{93085A74-2964-4FC1-A1BB-3D3B00D4F9C2}" dt="2023-08-07T19:44:33.271" v="13"/>
          <ac:cxnSpMkLst>
            <pc:docMk/>
            <pc:sldMk cId="3107121316" sldId="264"/>
            <ac:cxnSpMk id="141" creationId="{EFBE6C8C-7149-A997-57AB-4D4FAC3D2393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45" creationId="{31985EF6-77C0-2905-A8CF-BB014CCCE61E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47" creationId="{E7D4C284-D424-BC5E-216B-FF48EEDF2283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51" creationId="{C99F92B3-3E3A-9729-74CA-A0C39A710603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53" creationId="{0810F0FD-96BF-FC51-EF60-6A64134307F8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54" creationId="{6F900E6B-B612-BAB2-839A-D7F97F5647FC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55" creationId="{1FDF8A59-59A4-4A0D-2AB9-FBA517AA8328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56" creationId="{D8A8D672-A36C-10A2-51F1-E2B34560C99A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60" creationId="{7AF35B10-4CE3-2747-A5A1-4C1FD38B726D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62" creationId="{3373B4E6-2391-E6D0-8446-E4C917FA44D6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63" creationId="{3659B213-E1CC-7EB8-BFFD-3BE05FDACB91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64" creationId="{C72D1BCF-9222-8415-6301-CF9A4C33646F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65" creationId="{B4E0EB86-55F4-F576-7D2F-A98431F8D51B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72" creationId="{6644A744-399E-0481-E5C4-6B5EE7239A83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74" creationId="{CAB33591-2540-1B90-AFF9-4BEA905A54C7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75" creationId="{34AE9DA5-8140-F6CB-994E-6305C553978C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76" creationId="{218DC2CE-DA75-11E5-20C0-948CC5B50389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77" creationId="{31C4FAA4-FB0E-000B-DBA7-03B16125ECD0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79" creationId="{03B5AED6-36AB-6B73-D970-44BBCAEF6CB1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80" creationId="{1BD40D74-0D6C-FBB9-6980-EFB6C402E37D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81" creationId="{A51F8525-3811-2D16-D85D-216E3CB3F634}"/>
          </ac:cxnSpMkLst>
        </pc:cxnChg>
        <pc:cxnChg chg="add mod">
          <ac:chgData name="Awni Altabaa" userId="0104252d-8b4a-4cfc-b6e7-9b3db28e0e98" providerId="ADAL" clId="{93085A74-2964-4FC1-A1BB-3D3B00D4F9C2}" dt="2023-08-07T19:55:10.111" v="16" actId="164"/>
          <ac:cxnSpMkLst>
            <pc:docMk/>
            <pc:sldMk cId="3107121316" sldId="264"/>
            <ac:cxnSpMk id="182" creationId="{C07AF806-728B-6569-1E66-43BFC189452F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60" creationId="{55985793-A7C7-2BE4-6A67-A7AF0CFDAE7B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62" creationId="{19685D3F-5161-D97C-4A47-C9D1FC384EB7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66" creationId="{F2110310-0556-D2AE-29FC-90497693814E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68" creationId="{695F3D30-CD8D-22EB-1E3A-EEC558161DFD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69" creationId="{682B961C-9381-E4FE-CAC3-8FB69ABCE83C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70" creationId="{A84C51A3-F21E-D424-BB71-1545D91CA60C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71" creationId="{94E54CEC-459D-4879-61AC-1900820CBA20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75" creationId="{A98910F8-5EBD-EEF1-F92E-73FE0D7B2188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77" creationId="{319C9B4D-697F-46AF-F810-A7D85A204474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78" creationId="{97F3B9E0-966F-E094-DC3F-B1ADF229C74C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79" creationId="{4AD399A9-CA76-4BD5-E31B-7FDEC55081F3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80" creationId="{CCE9A9DF-0F63-A215-16BB-28B67C6B13DF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87" creationId="{7749001B-83A0-7D8F-78AD-F461133562A5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89" creationId="{B3281362-668E-7FC2-3BF5-586D50D45F09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90" creationId="{722FA439-6EEC-8424-C589-E6FA80644EE4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91" creationId="{0BDA6423-4049-4D4F-7897-A178D06B2F0A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92" creationId="{3DE0B3BD-83BA-49DD-E111-886139B7661C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94" creationId="{AE5E42C7-78B2-7E9D-3F5F-E94C1AF89DF2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95" creationId="{A42EB0BB-6165-0E33-1B05-7AEB1CCF826D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96" creationId="{B4822F21-B360-7547-7CAD-75F369802F8B}"/>
          </ac:cxnSpMkLst>
        </pc:cxnChg>
        <pc:cxnChg chg="add mod">
          <ac:chgData name="Awni Altabaa" userId="0104252d-8b4a-4cfc-b6e7-9b3db28e0e98" providerId="ADAL" clId="{93085A74-2964-4FC1-A1BB-3D3B00D4F9C2}" dt="2023-08-07T19:49:09.734" v="15"/>
          <ac:cxnSpMkLst>
            <pc:docMk/>
            <pc:sldMk cId="3107121316" sldId="264"/>
            <ac:cxnSpMk id="297" creationId="{CDB9FF84-67AB-8F35-3A00-51390EF1E63F}"/>
          </ac:cxnSpMkLst>
        </pc:cxnChg>
      </pc:sldChg>
      <pc:sldChg chg="modSp">
        <pc:chgData name="Awni Altabaa" userId="0104252d-8b4a-4cfc-b6e7-9b3db28e0e98" providerId="ADAL" clId="{93085A74-2964-4FC1-A1BB-3D3B00D4F9C2}" dt="2023-08-07T19:11:47.332" v="3" actId="5736"/>
        <pc:sldMkLst>
          <pc:docMk/>
          <pc:sldMk cId="4246296989" sldId="265"/>
        </pc:sldMkLst>
        <pc:spChg chg="mod">
          <ac:chgData name="Awni Altabaa" userId="0104252d-8b4a-4cfc-b6e7-9b3db28e0e98" providerId="ADAL" clId="{93085A74-2964-4FC1-A1BB-3D3B00D4F9C2}" dt="2023-08-07T19:11:30.206" v="2" actId="5736"/>
          <ac:spMkLst>
            <pc:docMk/>
            <pc:sldMk cId="4246296989" sldId="265"/>
            <ac:spMk id="47" creationId="{4498AC18-2894-9456-5B73-F494B8EEF45D}"/>
          </ac:spMkLst>
        </pc:spChg>
        <pc:spChg chg="mod">
          <ac:chgData name="Awni Altabaa" userId="0104252d-8b4a-4cfc-b6e7-9b3db28e0e98" providerId="ADAL" clId="{93085A74-2964-4FC1-A1BB-3D3B00D4F9C2}" dt="2023-08-07T19:11:30.206" v="2" actId="5736"/>
          <ac:spMkLst>
            <pc:docMk/>
            <pc:sldMk cId="4246296989" sldId="265"/>
            <ac:spMk id="48" creationId="{6B41DDD9-4544-CD7E-4B56-C9B869F19D9B}"/>
          </ac:spMkLst>
        </pc:spChg>
        <pc:spChg chg="mod">
          <ac:chgData name="Awni Altabaa" userId="0104252d-8b4a-4cfc-b6e7-9b3db28e0e98" providerId="ADAL" clId="{93085A74-2964-4FC1-A1BB-3D3B00D4F9C2}" dt="2023-08-07T19:11:30.206" v="2" actId="5736"/>
          <ac:spMkLst>
            <pc:docMk/>
            <pc:sldMk cId="4246296989" sldId="265"/>
            <ac:spMk id="52" creationId="{5D6A55BC-E602-9E3F-0BF5-F170BB4B28EE}"/>
          </ac:spMkLst>
        </pc:spChg>
        <pc:spChg chg="mod">
          <ac:chgData name="Awni Altabaa" userId="0104252d-8b4a-4cfc-b6e7-9b3db28e0e98" providerId="ADAL" clId="{93085A74-2964-4FC1-A1BB-3D3B00D4F9C2}" dt="2023-08-07T19:11:30.206" v="2" actId="5736"/>
          <ac:spMkLst>
            <pc:docMk/>
            <pc:sldMk cId="4246296989" sldId="265"/>
            <ac:spMk id="53" creationId="{65927C90-2AE8-8007-A89F-5C084A74D0FB}"/>
          </ac:spMkLst>
        </pc:spChg>
        <pc:spChg chg="mod">
          <ac:chgData name="Awni Altabaa" userId="0104252d-8b4a-4cfc-b6e7-9b3db28e0e98" providerId="ADAL" clId="{93085A74-2964-4FC1-A1BB-3D3B00D4F9C2}" dt="2023-08-07T19:11:30.206" v="2" actId="5736"/>
          <ac:spMkLst>
            <pc:docMk/>
            <pc:sldMk cId="4246296989" sldId="265"/>
            <ac:spMk id="54" creationId="{BF38097D-CE21-BC03-A2A5-DE4451A0D828}"/>
          </ac:spMkLst>
        </pc:spChg>
        <pc:spChg chg="mod">
          <ac:chgData name="Awni Altabaa" userId="0104252d-8b4a-4cfc-b6e7-9b3db28e0e98" providerId="ADAL" clId="{93085A74-2964-4FC1-A1BB-3D3B00D4F9C2}" dt="2023-08-07T19:11:30.206" v="2" actId="5736"/>
          <ac:spMkLst>
            <pc:docMk/>
            <pc:sldMk cId="4246296989" sldId="265"/>
            <ac:spMk id="55" creationId="{24487125-AE1C-CF1D-D245-C965186A9B12}"/>
          </ac:spMkLst>
        </pc:spChg>
        <pc:spChg chg="mod">
          <ac:chgData name="Awni Altabaa" userId="0104252d-8b4a-4cfc-b6e7-9b3db28e0e98" providerId="ADAL" clId="{93085A74-2964-4FC1-A1BB-3D3B00D4F9C2}" dt="2023-08-07T19:11:30.206" v="2" actId="5736"/>
          <ac:spMkLst>
            <pc:docMk/>
            <pc:sldMk cId="4246296989" sldId="265"/>
            <ac:spMk id="59" creationId="{80377185-22FB-35C7-826C-1DF430BD8E27}"/>
          </ac:spMkLst>
        </pc:spChg>
        <pc:spChg chg="mod">
          <ac:chgData name="Awni Altabaa" userId="0104252d-8b4a-4cfc-b6e7-9b3db28e0e98" providerId="ADAL" clId="{93085A74-2964-4FC1-A1BB-3D3B00D4F9C2}" dt="2023-08-07T19:11:30.206" v="2" actId="5736"/>
          <ac:spMkLst>
            <pc:docMk/>
            <pc:sldMk cId="4246296989" sldId="265"/>
            <ac:spMk id="350" creationId="{F8F16141-4928-C1AB-D4A3-664FF7DA71F7}"/>
          </ac:spMkLst>
        </pc:spChg>
        <pc:spChg chg="mod">
          <ac:chgData name="Awni Altabaa" userId="0104252d-8b4a-4cfc-b6e7-9b3db28e0e98" providerId="ADAL" clId="{93085A74-2964-4FC1-A1BB-3D3B00D4F9C2}" dt="2023-08-07T19:11:30.206" v="2" actId="5736"/>
          <ac:spMkLst>
            <pc:docMk/>
            <pc:sldMk cId="4246296989" sldId="265"/>
            <ac:spMk id="353" creationId="{C78DA0D9-7E8A-28E9-0CB7-F7A2C3D90627}"/>
          </ac:spMkLst>
        </pc:spChg>
        <pc:spChg chg="mod">
          <ac:chgData name="Awni Altabaa" userId="0104252d-8b4a-4cfc-b6e7-9b3db28e0e98" providerId="ADAL" clId="{93085A74-2964-4FC1-A1BB-3D3B00D4F9C2}" dt="2023-08-07T19:11:30.206" v="2" actId="5736"/>
          <ac:spMkLst>
            <pc:docMk/>
            <pc:sldMk cId="4246296989" sldId="265"/>
            <ac:spMk id="354" creationId="{95FD48BD-AF96-6CFD-E247-EE05C02795B0}"/>
          </ac:spMkLst>
        </pc:spChg>
        <pc:spChg chg="mod">
          <ac:chgData name="Awni Altabaa" userId="0104252d-8b4a-4cfc-b6e7-9b3db28e0e98" providerId="ADAL" clId="{93085A74-2964-4FC1-A1BB-3D3B00D4F9C2}" dt="2023-08-07T19:11:47.332" v="3" actId="5736"/>
          <ac:spMkLst>
            <pc:docMk/>
            <pc:sldMk cId="4246296989" sldId="265"/>
            <ac:spMk id="356" creationId="{4EBBAEAF-3AC7-F46F-15B0-8150E9D3B3D4}"/>
          </ac:spMkLst>
        </pc:spChg>
        <pc:spChg chg="mod">
          <ac:chgData name="Awni Altabaa" userId="0104252d-8b4a-4cfc-b6e7-9b3db28e0e98" providerId="ADAL" clId="{93085A74-2964-4FC1-A1BB-3D3B00D4F9C2}" dt="2023-08-07T19:11:47.332" v="3" actId="5736"/>
          <ac:spMkLst>
            <pc:docMk/>
            <pc:sldMk cId="4246296989" sldId="265"/>
            <ac:spMk id="357" creationId="{79357A0E-C9A7-2D6F-C91F-948E1012E474}"/>
          </ac:spMkLst>
        </pc:spChg>
        <pc:spChg chg="mod">
          <ac:chgData name="Awni Altabaa" userId="0104252d-8b4a-4cfc-b6e7-9b3db28e0e98" providerId="ADAL" clId="{93085A74-2964-4FC1-A1BB-3D3B00D4F9C2}" dt="2023-08-07T19:11:47.332" v="3" actId="5736"/>
          <ac:spMkLst>
            <pc:docMk/>
            <pc:sldMk cId="4246296989" sldId="265"/>
            <ac:spMk id="358" creationId="{CAB45DEC-E779-B3CA-9B60-884BD7CA0632}"/>
          </ac:spMkLst>
        </pc:spChg>
        <pc:spChg chg="mod">
          <ac:chgData name="Awni Altabaa" userId="0104252d-8b4a-4cfc-b6e7-9b3db28e0e98" providerId="ADAL" clId="{93085A74-2964-4FC1-A1BB-3D3B00D4F9C2}" dt="2023-08-07T19:11:47.332" v="3" actId="5736"/>
          <ac:spMkLst>
            <pc:docMk/>
            <pc:sldMk cId="4246296989" sldId="265"/>
            <ac:spMk id="362" creationId="{782773E6-4F01-D6DB-AE28-6746221BEF20}"/>
          </ac:spMkLst>
        </pc:spChg>
        <pc:spChg chg="mod">
          <ac:chgData name="Awni Altabaa" userId="0104252d-8b4a-4cfc-b6e7-9b3db28e0e98" providerId="ADAL" clId="{93085A74-2964-4FC1-A1BB-3D3B00D4F9C2}" dt="2023-08-07T19:11:47.332" v="3" actId="5736"/>
          <ac:spMkLst>
            <pc:docMk/>
            <pc:sldMk cId="4246296989" sldId="265"/>
            <ac:spMk id="363" creationId="{C5AFC035-83DF-FBD2-0BB7-1AF0B7BA309F}"/>
          </ac:spMkLst>
        </pc:spChg>
        <pc:spChg chg="mod">
          <ac:chgData name="Awni Altabaa" userId="0104252d-8b4a-4cfc-b6e7-9b3db28e0e98" providerId="ADAL" clId="{93085A74-2964-4FC1-A1BB-3D3B00D4F9C2}" dt="2023-08-07T19:11:30.206" v="2" actId="5736"/>
          <ac:spMkLst>
            <pc:docMk/>
            <pc:sldMk cId="4246296989" sldId="265"/>
            <ac:spMk id="364" creationId="{3C77DDC9-CD09-344B-524C-0E5D07D68F2F}"/>
          </ac:spMkLst>
        </pc:spChg>
        <pc:spChg chg="mod">
          <ac:chgData name="Awni Altabaa" userId="0104252d-8b4a-4cfc-b6e7-9b3db28e0e98" providerId="ADAL" clId="{93085A74-2964-4FC1-A1BB-3D3B00D4F9C2}" dt="2023-08-07T19:11:30.206" v="2" actId="5736"/>
          <ac:spMkLst>
            <pc:docMk/>
            <pc:sldMk cId="4246296989" sldId="265"/>
            <ac:spMk id="365" creationId="{463BFA82-7DAF-1656-3CE0-9821777B24D0}"/>
          </ac:spMkLst>
        </pc:spChg>
        <pc:spChg chg="mod">
          <ac:chgData name="Awni Altabaa" userId="0104252d-8b4a-4cfc-b6e7-9b3db28e0e98" providerId="ADAL" clId="{93085A74-2964-4FC1-A1BB-3D3B00D4F9C2}" dt="2023-08-07T19:11:47.332" v="3" actId="5736"/>
          <ac:spMkLst>
            <pc:docMk/>
            <pc:sldMk cId="4246296989" sldId="265"/>
            <ac:spMk id="366" creationId="{49DA8CBA-A278-1857-530B-262C0D579B44}"/>
          </ac:spMkLst>
        </pc:spChg>
        <pc:spChg chg="mod">
          <ac:chgData name="Awni Altabaa" userId="0104252d-8b4a-4cfc-b6e7-9b3db28e0e98" providerId="ADAL" clId="{93085A74-2964-4FC1-A1BB-3D3B00D4F9C2}" dt="2023-08-07T19:11:47.332" v="3" actId="5736"/>
          <ac:spMkLst>
            <pc:docMk/>
            <pc:sldMk cId="4246296989" sldId="265"/>
            <ac:spMk id="367" creationId="{47C71769-FD14-9511-7190-8B9DE69C4C3D}"/>
          </ac:spMkLst>
        </pc:spChg>
        <pc:spChg chg="mod">
          <ac:chgData name="Awni Altabaa" userId="0104252d-8b4a-4cfc-b6e7-9b3db28e0e98" providerId="ADAL" clId="{93085A74-2964-4FC1-A1BB-3D3B00D4F9C2}" dt="2023-08-07T19:11:47.332" v="3" actId="5736"/>
          <ac:spMkLst>
            <pc:docMk/>
            <pc:sldMk cId="4246296989" sldId="265"/>
            <ac:spMk id="368" creationId="{774C4CA1-D811-DB6C-4D09-377144003D20}"/>
          </ac:spMkLst>
        </pc:spChg>
        <pc:spChg chg="mod">
          <ac:chgData name="Awni Altabaa" userId="0104252d-8b4a-4cfc-b6e7-9b3db28e0e98" providerId="ADAL" clId="{93085A74-2964-4FC1-A1BB-3D3B00D4F9C2}" dt="2023-08-07T19:11:30.206" v="2" actId="5736"/>
          <ac:spMkLst>
            <pc:docMk/>
            <pc:sldMk cId="4246296989" sldId="265"/>
            <ac:spMk id="406" creationId="{91DDC8E1-4B09-BD53-EC39-6D78B8218B67}"/>
          </ac:spMkLst>
        </pc:spChg>
        <pc:spChg chg="mod">
          <ac:chgData name="Awni Altabaa" userId="0104252d-8b4a-4cfc-b6e7-9b3db28e0e98" providerId="ADAL" clId="{93085A74-2964-4FC1-A1BB-3D3B00D4F9C2}" dt="2023-08-07T19:11:47.332" v="3" actId="5736"/>
          <ac:spMkLst>
            <pc:docMk/>
            <pc:sldMk cId="4246296989" sldId="265"/>
            <ac:spMk id="407" creationId="{BAAF9153-075B-C919-3E49-2142FEC24E13}"/>
          </ac:spMkLst>
        </pc:spChg>
        <pc:spChg chg="mod">
          <ac:chgData name="Awni Altabaa" userId="0104252d-8b4a-4cfc-b6e7-9b3db28e0e98" providerId="ADAL" clId="{93085A74-2964-4FC1-A1BB-3D3B00D4F9C2}" dt="2023-08-07T19:11:30.206" v="2" actId="5736"/>
          <ac:spMkLst>
            <pc:docMk/>
            <pc:sldMk cId="4246296989" sldId="265"/>
            <ac:spMk id="408" creationId="{1613DF86-74A1-4244-0D9F-0AF96EA396F4}"/>
          </ac:spMkLst>
        </pc:spChg>
        <pc:spChg chg="mod">
          <ac:chgData name="Awni Altabaa" userId="0104252d-8b4a-4cfc-b6e7-9b3db28e0e98" providerId="ADAL" clId="{93085A74-2964-4FC1-A1BB-3D3B00D4F9C2}" dt="2023-08-07T19:11:30.206" v="2" actId="5736"/>
          <ac:spMkLst>
            <pc:docMk/>
            <pc:sldMk cId="4246296989" sldId="265"/>
            <ac:spMk id="409" creationId="{92677818-CA51-3B75-78EA-4EBC3DEB56E0}"/>
          </ac:spMkLst>
        </pc:spChg>
        <pc:spChg chg="mod">
          <ac:chgData name="Awni Altabaa" userId="0104252d-8b4a-4cfc-b6e7-9b3db28e0e98" providerId="ADAL" clId="{93085A74-2964-4FC1-A1BB-3D3B00D4F9C2}" dt="2023-08-07T19:11:30.206" v="2" actId="5736"/>
          <ac:spMkLst>
            <pc:docMk/>
            <pc:sldMk cId="4246296989" sldId="265"/>
            <ac:spMk id="410" creationId="{9661D76F-F382-320B-76BF-2216495EFBF8}"/>
          </ac:spMkLst>
        </pc:spChg>
        <pc:spChg chg="mod">
          <ac:chgData name="Awni Altabaa" userId="0104252d-8b4a-4cfc-b6e7-9b3db28e0e98" providerId="ADAL" clId="{93085A74-2964-4FC1-A1BB-3D3B00D4F9C2}" dt="2023-08-07T19:11:47.332" v="3" actId="5736"/>
          <ac:spMkLst>
            <pc:docMk/>
            <pc:sldMk cId="4246296989" sldId="265"/>
            <ac:spMk id="411" creationId="{A9DF536A-0470-9E23-2E8D-39A602EDEB0F}"/>
          </ac:spMkLst>
        </pc:spChg>
        <pc:grpChg chg="mod">
          <ac:chgData name="Awni Altabaa" userId="0104252d-8b4a-4cfc-b6e7-9b3db28e0e98" providerId="ADAL" clId="{93085A74-2964-4FC1-A1BB-3D3B00D4F9C2}" dt="2023-08-07T19:11:30.206" v="2" actId="5736"/>
          <ac:grpSpMkLst>
            <pc:docMk/>
            <pc:sldMk cId="4246296989" sldId="265"/>
            <ac:grpSpMk id="351" creationId="{BDB1507E-2A35-2B5F-E4D2-B1940AFB49C3}"/>
          </ac:grpSpMkLst>
        </pc:grpChg>
        <pc:grpChg chg="mod">
          <ac:chgData name="Awni Altabaa" userId="0104252d-8b4a-4cfc-b6e7-9b3db28e0e98" providerId="ADAL" clId="{93085A74-2964-4FC1-A1BB-3D3B00D4F9C2}" dt="2023-08-07T19:11:30.206" v="2" actId="5736"/>
          <ac:grpSpMkLst>
            <pc:docMk/>
            <pc:sldMk cId="4246296989" sldId="265"/>
            <ac:grpSpMk id="369" creationId="{2954D92B-DFEA-61D9-CDB9-2288C9471189}"/>
          </ac:grpSpMkLst>
        </pc:grpChg>
        <pc:grpChg chg="mod">
          <ac:chgData name="Awni Altabaa" userId="0104252d-8b4a-4cfc-b6e7-9b3db28e0e98" providerId="ADAL" clId="{93085A74-2964-4FC1-A1BB-3D3B00D4F9C2}" dt="2023-08-07T19:11:47.332" v="3" actId="5736"/>
          <ac:grpSpMkLst>
            <pc:docMk/>
            <pc:sldMk cId="4246296989" sldId="265"/>
            <ac:grpSpMk id="388" creationId="{5E7CA004-0614-6870-496E-2952C562051F}"/>
          </ac:grpSpMkLst>
        </pc:grpChg>
        <pc:graphicFrameChg chg="mod">
          <ac:chgData name="Awni Altabaa" userId="0104252d-8b4a-4cfc-b6e7-9b3db28e0e98" providerId="ADAL" clId="{93085A74-2964-4FC1-A1BB-3D3B00D4F9C2}" dt="2023-08-07T19:11:30.206" v="2" actId="5736"/>
          <ac:graphicFrameMkLst>
            <pc:docMk/>
            <pc:sldMk cId="4246296989" sldId="265"/>
            <ac:graphicFrameMk id="49" creationId="{57CB3164-8D5B-128A-055F-40492C17380B}"/>
          </ac:graphicFrameMkLst>
        </pc:graphicFrameChg>
        <pc:graphicFrameChg chg="mod">
          <ac:chgData name="Awni Altabaa" userId="0104252d-8b4a-4cfc-b6e7-9b3db28e0e98" providerId="ADAL" clId="{93085A74-2964-4FC1-A1BB-3D3B00D4F9C2}" dt="2023-08-07T19:11:30.206" v="2" actId="5736"/>
          <ac:graphicFrameMkLst>
            <pc:docMk/>
            <pc:sldMk cId="4246296989" sldId="265"/>
            <ac:graphicFrameMk id="355" creationId="{62DED0D0-CCE0-2A36-7AB9-5C82F551FC66}"/>
          </ac:graphicFrameMkLst>
        </pc:graphicFrameChg>
        <pc:graphicFrameChg chg="mod">
          <ac:chgData name="Awni Altabaa" userId="0104252d-8b4a-4cfc-b6e7-9b3db28e0e98" providerId="ADAL" clId="{93085A74-2964-4FC1-A1BB-3D3B00D4F9C2}" dt="2023-08-07T19:11:47.332" v="3" actId="5736"/>
          <ac:graphicFrameMkLst>
            <pc:docMk/>
            <pc:sldMk cId="4246296989" sldId="265"/>
            <ac:graphicFrameMk id="359" creationId="{F1F286AA-4254-88BE-7865-24CA857D6EC4}"/>
          </ac:graphicFrameMkLst>
        </pc:graphicFrameChg>
        <pc:cxnChg chg="mod">
          <ac:chgData name="Awni Altabaa" userId="0104252d-8b4a-4cfc-b6e7-9b3db28e0e98" providerId="ADAL" clId="{93085A74-2964-4FC1-A1BB-3D3B00D4F9C2}" dt="2023-08-07T19:11:30.206" v="2" actId="5736"/>
          <ac:cxnSpMkLst>
            <pc:docMk/>
            <pc:sldMk cId="4246296989" sldId="265"/>
            <ac:cxnSpMk id="50" creationId="{C136BC14-84AF-2AF3-D9D1-04CA566705D2}"/>
          </ac:cxnSpMkLst>
        </pc:cxnChg>
        <pc:cxnChg chg="mod">
          <ac:chgData name="Awni Altabaa" userId="0104252d-8b4a-4cfc-b6e7-9b3db28e0e98" providerId="ADAL" clId="{93085A74-2964-4FC1-A1BB-3D3B00D4F9C2}" dt="2023-08-07T19:11:30.206" v="2" actId="5736"/>
          <ac:cxnSpMkLst>
            <pc:docMk/>
            <pc:sldMk cId="4246296989" sldId="265"/>
            <ac:cxnSpMk id="56" creationId="{AD2D8D16-35E0-AAC1-0AF5-FA875A3B3FDB}"/>
          </ac:cxnSpMkLst>
        </pc:cxnChg>
        <pc:cxnChg chg="mod">
          <ac:chgData name="Awni Altabaa" userId="0104252d-8b4a-4cfc-b6e7-9b3db28e0e98" providerId="ADAL" clId="{93085A74-2964-4FC1-A1BB-3D3B00D4F9C2}" dt="2023-08-07T19:11:30.206" v="2" actId="5736"/>
          <ac:cxnSpMkLst>
            <pc:docMk/>
            <pc:sldMk cId="4246296989" sldId="265"/>
            <ac:cxnSpMk id="348" creationId="{360EF8B1-9BA7-0FD0-ADBF-8D179FF125FA}"/>
          </ac:cxnSpMkLst>
        </pc:cxnChg>
        <pc:cxnChg chg="mod">
          <ac:chgData name="Awni Altabaa" userId="0104252d-8b4a-4cfc-b6e7-9b3db28e0e98" providerId="ADAL" clId="{93085A74-2964-4FC1-A1BB-3D3B00D4F9C2}" dt="2023-08-07T19:11:47.332" v="3" actId="5736"/>
          <ac:cxnSpMkLst>
            <pc:docMk/>
            <pc:sldMk cId="4246296989" sldId="265"/>
            <ac:cxnSpMk id="352" creationId="{83DDD163-5AE6-3AFD-4218-D5F433C8E242}"/>
          </ac:cxnSpMkLst>
        </pc:cxnChg>
        <pc:cxnChg chg="mod">
          <ac:chgData name="Awni Altabaa" userId="0104252d-8b4a-4cfc-b6e7-9b3db28e0e98" providerId="ADAL" clId="{93085A74-2964-4FC1-A1BB-3D3B00D4F9C2}" dt="2023-08-07T19:11:47.332" v="3" actId="5736"/>
          <ac:cxnSpMkLst>
            <pc:docMk/>
            <pc:sldMk cId="4246296989" sldId="265"/>
            <ac:cxnSpMk id="360" creationId="{47AA34B2-EC3D-64A6-668E-E486DFA93E69}"/>
          </ac:cxnSpMkLst>
        </pc:cxnChg>
        <pc:cxnChg chg="mod">
          <ac:chgData name="Awni Altabaa" userId="0104252d-8b4a-4cfc-b6e7-9b3db28e0e98" providerId="ADAL" clId="{93085A74-2964-4FC1-A1BB-3D3B00D4F9C2}" dt="2023-08-07T19:11:30.206" v="2" actId="5736"/>
          <ac:cxnSpMkLst>
            <pc:docMk/>
            <pc:sldMk cId="4246296989" sldId="265"/>
            <ac:cxnSpMk id="386" creationId="{413B0575-3972-75D2-1719-C2C8BD72D974}"/>
          </ac:cxnSpMkLst>
        </pc:cxnChg>
        <pc:cxnChg chg="mod">
          <ac:chgData name="Awni Altabaa" userId="0104252d-8b4a-4cfc-b6e7-9b3db28e0e98" providerId="ADAL" clId="{93085A74-2964-4FC1-A1BB-3D3B00D4F9C2}" dt="2023-08-07T19:11:30.206" v="2" actId="5736"/>
          <ac:cxnSpMkLst>
            <pc:docMk/>
            <pc:sldMk cId="4246296989" sldId="265"/>
            <ac:cxnSpMk id="387" creationId="{A723885B-670A-8A77-3257-5A88BC60ACA1}"/>
          </ac:cxnSpMkLst>
        </pc:cxnChg>
        <pc:cxnChg chg="mod">
          <ac:chgData name="Awni Altabaa" userId="0104252d-8b4a-4cfc-b6e7-9b3db28e0e98" providerId="ADAL" clId="{93085A74-2964-4FC1-A1BB-3D3B00D4F9C2}" dt="2023-08-07T19:11:47.332" v="3" actId="5736"/>
          <ac:cxnSpMkLst>
            <pc:docMk/>
            <pc:sldMk cId="4246296989" sldId="265"/>
            <ac:cxnSpMk id="405" creationId="{77E1DDA7-5C90-675F-8BED-CE9B73E34CB5}"/>
          </ac:cxnSpMkLst>
        </pc:cxnChg>
      </pc:sldChg>
      <pc:sldChg chg="modSp">
        <pc:chgData name="Awni Altabaa" userId="0104252d-8b4a-4cfc-b6e7-9b3db28e0e98" providerId="ADAL" clId="{93085A74-2964-4FC1-A1BB-3D3B00D4F9C2}" dt="2023-08-07T19:13:19.063" v="7" actId="5736"/>
        <pc:sldMkLst>
          <pc:docMk/>
          <pc:sldMk cId="1723236265" sldId="266"/>
        </pc:sldMkLst>
        <pc:spChg chg="mod">
          <ac:chgData name="Awni Altabaa" userId="0104252d-8b4a-4cfc-b6e7-9b3db28e0e98" providerId="ADAL" clId="{93085A74-2964-4FC1-A1BB-3D3B00D4F9C2}" dt="2023-08-07T19:13:03.384" v="6" actId="5736"/>
          <ac:spMkLst>
            <pc:docMk/>
            <pc:sldMk cId="1723236265" sldId="266"/>
            <ac:spMk id="3" creationId="{3642607F-5723-825C-82A8-A67F3B5424CC}"/>
          </ac:spMkLst>
        </pc:spChg>
        <pc:spChg chg="mod">
          <ac:chgData name="Awni Altabaa" userId="0104252d-8b4a-4cfc-b6e7-9b3db28e0e98" providerId="ADAL" clId="{93085A74-2964-4FC1-A1BB-3D3B00D4F9C2}" dt="2023-08-07T19:13:03.384" v="6" actId="5736"/>
          <ac:spMkLst>
            <pc:docMk/>
            <pc:sldMk cId="1723236265" sldId="266"/>
            <ac:spMk id="4" creationId="{FA95A5A5-0591-1840-28E8-66852FFBB8EA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5" creationId="{A65322CC-CF69-D1E6-775E-BE04F72600EF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6" creationId="{ED4C66BC-3662-89A5-7320-4B5A66F94DD7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11" creationId="{47D3FDE6-2526-60B6-2E80-4B82E381B9FA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12" creationId="{8FC99413-619B-2F56-96E1-832E342CCE47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14" creationId="{7186C974-133C-45C4-BFDE-6A62DFCD1C4A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15" creationId="{68757FC5-A429-6EFC-8DD3-389E0C1DD335}"/>
          </ac:spMkLst>
        </pc:spChg>
        <pc:spChg chg="mod">
          <ac:chgData name="Awni Altabaa" userId="0104252d-8b4a-4cfc-b6e7-9b3db28e0e98" providerId="ADAL" clId="{93085A74-2964-4FC1-A1BB-3D3B00D4F9C2}" dt="2023-08-07T19:13:03.384" v="6" actId="5736"/>
          <ac:spMkLst>
            <pc:docMk/>
            <pc:sldMk cId="1723236265" sldId="266"/>
            <ac:spMk id="24" creationId="{077A6544-807E-D463-5624-98A9C45F4399}"/>
          </ac:spMkLst>
        </pc:spChg>
        <pc:spChg chg="mod">
          <ac:chgData name="Awni Altabaa" userId="0104252d-8b4a-4cfc-b6e7-9b3db28e0e98" providerId="ADAL" clId="{93085A74-2964-4FC1-A1BB-3D3B00D4F9C2}" dt="2023-08-07T19:13:03.384" v="6" actId="5736"/>
          <ac:spMkLst>
            <pc:docMk/>
            <pc:sldMk cId="1723236265" sldId="266"/>
            <ac:spMk id="25" creationId="{1EABE1F7-E692-27CB-864D-DC5755B82ECD}"/>
          </ac:spMkLst>
        </pc:spChg>
        <pc:spChg chg="mod">
          <ac:chgData name="Awni Altabaa" userId="0104252d-8b4a-4cfc-b6e7-9b3db28e0e98" providerId="ADAL" clId="{93085A74-2964-4FC1-A1BB-3D3B00D4F9C2}" dt="2023-08-07T19:13:03.384" v="6" actId="5736"/>
          <ac:spMkLst>
            <pc:docMk/>
            <pc:sldMk cId="1723236265" sldId="266"/>
            <ac:spMk id="29" creationId="{82798434-725C-47CC-E96A-4EF1E21220E9}"/>
          </ac:spMkLst>
        </pc:spChg>
        <pc:spChg chg="mod">
          <ac:chgData name="Awni Altabaa" userId="0104252d-8b4a-4cfc-b6e7-9b3db28e0e98" providerId="ADAL" clId="{93085A74-2964-4FC1-A1BB-3D3B00D4F9C2}" dt="2023-08-07T19:13:03.384" v="6" actId="5736"/>
          <ac:spMkLst>
            <pc:docMk/>
            <pc:sldMk cId="1723236265" sldId="266"/>
            <ac:spMk id="30" creationId="{DBD07B40-8B57-8578-4F7E-3FFCC0474FF6}"/>
          </ac:spMkLst>
        </pc:spChg>
        <pc:spChg chg="mod">
          <ac:chgData name="Awni Altabaa" userId="0104252d-8b4a-4cfc-b6e7-9b3db28e0e98" providerId="ADAL" clId="{93085A74-2964-4FC1-A1BB-3D3B00D4F9C2}" dt="2023-08-07T19:13:03.384" v="6" actId="5736"/>
          <ac:spMkLst>
            <pc:docMk/>
            <pc:sldMk cId="1723236265" sldId="266"/>
            <ac:spMk id="32" creationId="{5F02E372-4629-117D-2388-EADD68F86922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33" creationId="{54AE9201-57B6-D341-E65B-DFA059ADC4FD}"/>
          </ac:spMkLst>
        </pc:spChg>
        <pc:spChg chg="mod">
          <ac:chgData name="Awni Altabaa" userId="0104252d-8b4a-4cfc-b6e7-9b3db28e0e98" providerId="ADAL" clId="{93085A74-2964-4FC1-A1BB-3D3B00D4F9C2}" dt="2023-08-07T19:13:03.384" v="6" actId="5736"/>
          <ac:spMkLst>
            <pc:docMk/>
            <pc:sldMk cId="1723236265" sldId="266"/>
            <ac:spMk id="34" creationId="{A5FB1FC2-A7EF-831F-0CB4-4C348FCE4C77}"/>
          </ac:spMkLst>
        </pc:spChg>
        <pc:spChg chg="mod">
          <ac:chgData name="Awni Altabaa" userId="0104252d-8b4a-4cfc-b6e7-9b3db28e0e98" providerId="ADAL" clId="{93085A74-2964-4FC1-A1BB-3D3B00D4F9C2}" dt="2023-08-07T19:13:03.384" v="6" actId="5736"/>
          <ac:spMkLst>
            <pc:docMk/>
            <pc:sldMk cId="1723236265" sldId="266"/>
            <ac:spMk id="38" creationId="{4A184C7E-A4AC-B5B2-DFE5-922510CF2DE9}"/>
          </ac:spMkLst>
        </pc:spChg>
        <pc:spChg chg="mod">
          <ac:chgData name="Awni Altabaa" userId="0104252d-8b4a-4cfc-b6e7-9b3db28e0e98" providerId="ADAL" clId="{93085A74-2964-4FC1-A1BB-3D3B00D4F9C2}" dt="2023-08-07T19:13:03.384" v="6" actId="5736"/>
          <ac:spMkLst>
            <pc:docMk/>
            <pc:sldMk cId="1723236265" sldId="266"/>
            <ac:spMk id="40" creationId="{4665005C-3F27-3E1F-BE21-95DE52EB1B8A}"/>
          </ac:spMkLst>
        </pc:spChg>
        <pc:spChg chg="mod">
          <ac:chgData name="Awni Altabaa" userId="0104252d-8b4a-4cfc-b6e7-9b3db28e0e98" providerId="ADAL" clId="{93085A74-2964-4FC1-A1BB-3D3B00D4F9C2}" dt="2023-08-07T19:13:03.384" v="6" actId="5736"/>
          <ac:spMkLst>
            <pc:docMk/>
            <pc:sldMk cId="1723236265" sldId="266"/>
            <ac:spMk id="42" creationId="{2167F617-E61C-69CA-245F-3782A91155BC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45" creationId="{3E73555A-7864-A6F5-316A-95FD0E3CFDF4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46" creationId="{A1809D00-31A8-FF89-5980-0DE6048B7F1B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47" creationId="{4D0DF50F-146C-A78A-994B-7BF781265EF1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48" creationId="{8293CAF0-46EA-3FCF-6887-A3D534B04D99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54" creationId="{045A1F26-DB7F-DCA7-126B-086004D8ACB5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55" creationId="{3DC429F1-E4FF-DBAE-C285-FA27CBFCD400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57" creationId="{3E915E5C-6F70-C78B-409E-FF09E2B58370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58" creationId="{C6EBF762-7BD4-F584-02F4-A88170E21F2E}"/>
          </ac:spMkLst>
        </pc:spChg>
        <pc:spChg chg="mod">
          <ac:chgData name="Awni Altabaa" userId="0104252d-8b4a-4cfc-b6e7-9b3db28e0e98" providerId="ADAL" clId="{93085A74-2964-4FC1-A1BB-3D3B00D4F9C2}" dt="2023-08-07T19:13:03.384" v="6" actId="5736"/>
          <ac:spMkLst>
            <pc:docMk/>
            <pc:sldMk cId="1723236265" sldId="266"/>
            <ac:spMk id="61" creationId="{AC594C34-2F1C-C183-8FDA-6210CF402C2B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62" creationId="{A72595E2-84B8-BD44-E1F9-81B646517B5B}"/>
          </ac:spMkLst>
        </pc:spChg>
        <pc:spChg chg="mod">
          <ac:chgData name="Awni Altabaa" userId="0104252d-8b4a-4cfc-b6e7-9b3db28e0e98" providerId="ADAL" clId="{93085A74-2964-4FC1-A1BB-3D3B00D4F9C2}" dt="2023-08-07T19:13:19.063" v="7" actId="5736"/>
          <ac:spMkLst>
            <pc:docMk/>
            <pc:sldMk cId="1723236265" sldId="266"/>
            <ac:spMk id="75" creationId="{AD3E126D-16A0-11EF-F3DD-4892B7485AC8}"/>
          </ac:spMkLst>
        </pc:spChg>
        <pc:graphicFrameChg chg="mod">
          <ac:chgData name="Awni Altabaa" userId="0104252d-8b4a-4cfc-b6e7-9b3db28e0e98" providerId="ADAL" clId="{93085A74-2964-4FC1-A1BB-3D3B00D4F9C2}" dt="2023-08-07T19:13:03.384" v="6" actId="5736"/>
          <ac:graphicFrameMkLst>
            <pc:docMk/>
            <pc:sldMk cId="1723236265" sldId="266"/>
            <ac:graphicFrameMk id="2" creationId="{309391F4-C4C8-5FE2-5367-19AD9FCFB540}"/>
          </ac:graphicFrameMkLst>
        </pc:graphicFrameChg>
        <pc:graphicFrameChg chg="mod">
          <ac:chgData name="Awni Altabaa" userId="0104252d-8b4a-4cfc-b6e7-9b3db28e0e98" providerId="ADAL" clId="{93085A74-2964-4FC1-A1BB-3D3B00D4F9C2}" dt="2023-08-07T19:13:19.063" v="7" actId="5736"/>
          <ac:graphicFrameMkLst>
            <pc:docMk/>
            <pc:sldMk cId="1723236265" sldId="266"/>
            <ac:graphicFrameMk id="7" creationId="{70D08482-9010-854E-D477-BC121517C733}"/>
          </ac:graphicFrameMkLst>
        </pc:graphicFrameChg>
        <pc:graphicFrameChg chg="mod">
          <ac:chgData name="Awni Altabaa" userId="0104252d-8b4a-4cfc-b6e7-9b3db28e0e98" providerId="ADAL" clId="{93085A74-2964-4FC1-A1BB-3D3B00D4F9C2}" dt="2023-08-07T19:13:03.384" v="6" actId="5736"/>
          <ac:graphicFrameMkLst>
            <pc:docMk/>
            <pc:sldMk cId="1723236265" sldId="266"/>
            <ac:graphicFrameMk id="8" creationId="{4A4DFFA5-8965-EE8A-3CAE-8707B3A2D276}"/>
          </ac:graphicFrameMkLst>
        </pc:graphicFrameChg>
        <pc:graphicFrameChg chg="mod">
          <ac:chgData name="Awni Altabaa" userId="0104252d-8b4a-4cfc-b6e7-9b3db28e0e98" providerId="ADAL" clId="{93085A74-2964-4FC1-A1BB-3D3B00D4F9C2}" dt="2023-08-07T19:13:19.063" v="7" actId="5736"/>
          <ac:graphicFrameMkLst>
            <pc:docMk/>
            <pc:sldMk cId="1723236265" sldId="266"/>
            <ac:graphicFrameMk id="56" creationId="{0D4E3611-A8E2-9810-DBF4-E840F313F5A4}"/>
          </ac:graphicFrameMkLst>
        </pc:graphicFrameChg>
        <pc:graphicFrameChg chg="mod">
          <ac:chgData name="Awni Altabaa" userId="0104252d-8b4a-4cfc-b6e7-9b3db28e0e98" providerId="ADAL" clId="{93085A74-2964-4FC1-A1BB-3D3B00D4F9C2}" dt="2023-08-07T19:13:19.063" v="7" actId="5736"/>
          <ac:graphicFrameMkLst>
            <pc:docMk/>
            <pc:sldMk cId="1723236265" sldId="266"/>
            <ac:graphicFrameMk id="59" creationId="{615D8F5F-FDDC-B29F-7053-3636DB09D708}"/>
          </ac:graphicFrameMkLst>
        </pc:graphicFrameChg>
        <pc:cxnChg chg="mod">
          <ac:chgData name="Awni Altabaa" userId="0104252d-8b4a-4cfc-b6e7-9b3db28e0e98" providerId="ADAL" clId="{93085A74-2964-4FC1-A1BB-3D3B00D4F9C2}" dt="2023-08-07T19:13:19.063" v="7" actId="5736"/>
          <ac:cxnSpMkLst>
            <pc:docMk/>
            <pc:sldMk cId="1723236265" sldId="266"/>
            <ac:cxnSpMk id="9" creationId="{D3FE968E-C6A1-74DC-44F3-B84E10AD42B9}"/>
          </ac:cxnSpMkLst>
        </pc:cxnChg>
        <pc:cxnChg chg="mod">
          <ac:chgData name="Awni Altabaa" userId="0104252d-8b4a-4cfc-b6e7-9b3db28e0e98" providerId="ADAL" clId="{93085A74-2964-4FC1-A1BB-3D3B00D4F9C2}" dt="2023-08-07T19:13:03.384" v="6" actId="5736"/>
          <ac:cxnSpMkLst>
            <pc:docMk/>
            <pc:sldMk cId="1723236265" sldId="266"/>
            <ac:cxnSpMk id="10" creationId="{7B90ED96-72E9-1177-BB11-57EC33455096}"/>
          </ac:cxnSpMkLst>
        </pc:cxnChg>
        <pc:cxnChg chg="mod">
          <ac:chgData name="Awni Altabaa" userId="0104252d-8b4a-4cfc-b6e7-9b3db28e0e98" providerId="ADAL" clId="{93085A74-2964-4FC1-A1BB-3D3B00D4F9C2}" dt="2023-08-07T19:13:19.063" v="7" actId="5736"/>
          <ac:cxnSpMkLst>
            <pc:docMk/>
            <pc:sldMk cId="1723236265" sldId="266"/>
            <ac:cxnSpMk id="13" creationId="{FF5CBACC-DE14-B5A3-D053-6917D7CEC7CE}"/>
          </ac:cxnSpMkLst>
        </pc:cxnChg>
        <pc:cxnChg chg="mod">
          <ac:chgData name="Awni Altabaa" userId="0104252d-8b4a-4cfc-b6e7-9b3db28e0e98" providerId="ADAL" clId="{93085A74-2964-4FC1-A1BB-3D3B00D4F9C2}" dt="2023-08-07T19:13:03.384" v="6" actId="5736"/>
          <ac:cxnSpMkLst>
            <pc:docMk/>
            <pc:sldMk cId="1723236265" sldId="266"/>
            <ac:cxnSpMk id="16" creationId="{9771B41A-65DC-8239-4288-2BE0A6494A1A}"/>
          </ac:cxnSpMkLst>
        </pc:cxnChg>
        <pc:cxnChg chg="mod">
          <ac:chgData name="Awni Altabaa" userId="0104252d-8b4a-4cfc-b6e7-9b3db28e0e98" providerId="ADAL" clId="{93085A74-2964-4FC1-A1BB-3D3B00D4F9C2}" dt="2023-08-07T19:13:03.384" v="6" actId="5736"/>
          <ac:cxnSpMkLst>
            <pc:docMk/>
            <pc:sldMk cId="1723236265" sldId="266"/>
            <ac:cxnSpMk id="17" creationId="{55EA0DB2-6AF3-5655-73B0-F78D0B257116}"/>
          </ac:cxnSpMkLst>
        </pc:cxnChg>
        <pc:cxnChg chg="mod">
          <ac:chgData name="Awni Altabaa" userId="0104252d-8b4a-4cfc-b6e7-9b3db28e0e98" providerId="ADAL" clId="{93085A74-2964-4FC1-A1BB-3D3B00D4F9C2}" dt="2023-08-07T19:13:03.384" v="6" actId="5736"/>
          <ac:cxnSpMkLst>
            <pc:docMk/>
            <pc:sldMk cId="1723236265" sldId="266"/>
            <ac:cxnSpMk id="19" creationId="{F518E447-CBB7-8BA9-6043-5F460EC58F3A}"/>
          </ac:cxnSpMkLst>
        </pc:cxnChg>
        <pc:cxnChg chg="mod">
          <ac:chgData name="Awni Altabaa" userId="0104252d-8b4a-4cfc-b6e7-9b3db28e0e98" providerId="ADAL" clId="{93085A74-2964-4FC1-A1BB-3D3B00D4F9C2}" dt="2023-08-07T19:13:19.063" v="7" actId="5736"/>
          <ac:cxnSpMkLst>
            <pc:docMk/>
            <pc:sldMk cId="1723236265" sldId="266"/>
            <ac:cxnSpMk id="20" creationId="{1E909528-83B8-5843-4905-6E0296DA2DDA}"/>
          </ac:cxnSpMkLst>
        </pc:cxnChg>
        <pc:cxnChg chg="mod">
          <ac:chgData name="Awni Altabaa" userId="0104252d-8b4a-4cfc-b6e7-9b3db28e0e98" providerId="ADAL" clId="{93085A74-2964-4FC1-A1BB-3D3B00D4F9C2}" dt="2023-08-07T19:13:03.384" v="6" actId="5736"/>
          <ac:cxnSpMkLst>
            <pc:docMk/>
            <pc:sldMk cId="1723236265" sldId="266"/>
            <ac:cxnSpMk id="22" creationId="{F3FB6BC6-087F-8ABD-0734-5BE083AE8528}"/>
          </ac:cxnSpMkLst>
        </pc:cxnChg>
        <pc:cxnChg chg="mod">
          <ac:chgData name="Awni Altabaa" userId="0104252d-8b4a-4cfc-b6e7-9b3db28e0e98" providerId="ADAL" clId="{93085A74-2964-4FC1-A1BB-3D3B00D4F9C2}" dt="2023-08-07T19:13:19.063" v="7" actId="5736"/>
          <ac:cxnSpMkLst>
            <pc:docMk/>
            <pc:sldMk cId="1723236265" sldId="266"/>
            <ac:cxnSpMk id="23" creationId="{57637719-09EC-8C87-ECDC-F91DAA550604}"/>
          </ac:cxnSpMkLst>
        </pc:cxnChg>
        <pc:cxnChg chg="mod">
          <ac:chgData name="Awni Altabaa" userId="0104252d-8b4a-4cfc-b6e7-9b3db28e0e98" providerId="ADAL" clId="{93085A74-2964-4FC1-A1BB-3D3B00D4F9C2}" dt="2023-08-07T19:13:03.384" v="6" actId="5736"/>
          <ac:cxnSpMkLst>
            <pc:docMk/>
            <pc:sldMk cId="1723236265" sldId="266"/>
            <ac:cxnSpMk id="27" creationId="{FF513453-B362-65D9-61E9-3576B3684AB3}"/>
          </ac:cxnSpMkLst>
        </pc:cxnChg>
        <pc:cxnChg chg="mod">
          <ac:chgData name="Awni Altabaa" userId="0104252d-8b4a-4cfc-b6e7-9b3db28e0e98" providerId="ADAL" clId="{93085A74-2964-4FC1-A1BB-3D3B00D4F9C2}" dt="2023-08-07T19:13:19.063" v="7" actId="5736"/>
          <ac:cxnSpMkLst>
            <pc:docMk/>
            <pc:sldMk cId="1723236265" sldId="266"/>
            <ac:cxnSpMk id="28" creationId="{6EC54190-CB2A-B0D9-B5F0-42C7164B02BB}"/>
          </ac:cxnSpMkLst>
        </pc:cxnChg>
        <pc:cxnChg chg="mod">
          <ac:chgData name="Awni Altabaa" userId="0104252d-8b4a-4cfc-b6e7-9b3db28e0e98" providerId="ADAL" clId="{93085A74-2964-4FC1-A1BB-3D3B00D4F9C2}" dt="2023-08-07T19:13:03.384" v="6" actId="5736"/>
          <ac:cxnSpMkLst>
            <pc:docMk/>
            <pc:sldMk cId="1723236265" sldId="266"/>
            <ac:cxnSpMk id="31" creationId="{7079DD2B-95E2-1504-BBA4-8A542BD6D004}"/>
          </ac:cxnSpMkLst>
        </pc:cxnChg>
        <pc:cxnChg chg="mod">
          <ac:chgData name="Awni Altabaa" userId="0104252d-8b4a-4cfc-b6e7-9b3db28e0e98" providerId="ADAL" clId="{93085A74-2964-4FC1-A1BB-3D3B00D4F9C2}" dt="2023-08-07T19:13:19.063" v="7" actId="5736"/>
          <ac:cxnSpMkLst>
            <pc:docMk/>
            <pc:sldMk cId="1723236265" sldId="266"/>
            <ac:cxnSpMk id="36" creationId="{62A4F293-447F-ECBB-7790-B0C02B1BFB28}"/>
          </ac:cxnSpMkLst>
        </pc:cxnChg>
        <pc:cxnChg chg="mod">
          <ac:chgData name="Awni Altabaa" userId="0104252d-8b4a-4cfc-b6e7-9b3db28e0e98" providerId="ADAL" clId="{93085A74-2964-4FC1-A1BB-3D3B00D4F9C2}" dt="2023-08-07T19:13:19.063" v="7" actId="5736"/>
          <ac:cxnSpMkLst>
            <pc:docMk/>
            <pc:sldMk cId="1723236265" sldId="266"/>
            <ac:cxnSpMk id="41" creationId="{4A95FC0E-25AA-2A2D-39FB-54DA9C346DD3}"/>
          </ac:cxnSpMkLst>
        </pc:cxnChg>
        <pc:cxnChg chg="mod">
          <ac:chgData name="Awni Altabaa" userId="0104252d-8b4a-4cfc-b6e7-9b3db28e0e98" providerId="ADAL" clId="{93085A74-2964-4FC1-A1BB-3D3B00D4F9C2}" dt="2023-08-07T19:13:19.063" v="7" actId="5736"/>
          <ac:cxnSpMkLst>
            <pc:docMk/>
            <pc:sldMk cId="1723236265" sldId="266"/>
            <ac:cxnSpMk id="49" creationId="{D22255B1-5A91-B401-DA76-3FC43FB2C32E}"/>
          </ac:cxnSpMkLst>
        </pc:cxnChg>
        <pc:cxnChg chg="mod">
          <ac:chgData name="Awni Altabaa" userId="0104252d-8b4a-4cfc-b6e7-9b3db28e0e98" providerId="ADAL" clId="{93085A74-2964-4FC1-A1BB-3D3B00D4F9C2}" dt="2023-08-07T19:13:19.063" v="7" actId="5736"/>
          <ac:cxnSpMkLst>
            <pc:docMk/>
            <pc:sldMk cId="1723236265" sldId="266"/>
            <ac:cxnSpMk id="52" creationId="{D4CA283E-A910-C1A2-A49E-28C4D910865C}"/>
          </ac:cxnSpMkLst>
        </pc:cxnChg>
        <pc:cxnChg chg="mod">
          <ac:chgData name="Awni Altabaa" userId="0104252d-8b4a-4cfc-b6e7-9b3db28e0e98" providerId="ADAL" clId="{93085A74-2964-4FC1-A1BB-3D3B00D4F9C2}" dt="2023-08-07T19:13:19.063" v="7" actId="5736"/>
          <ac:cxnSpMkLst>
            <pc:docMk/>
            <pc:sldMk cId="1723236265" sldId="266"/>
            <ac:cxnSpMk id="67" creationId="{679AD3E8-7F63-9D5F-DF60-82F4D782D71E}"/>
          </ac:cxnSpMkLst>
        </pc:cxnChg>
        <pc:cxnChg chg="mod">
          <ac:chgData name="Awni Altabaa" userId="0104252d-8b4a-4cfc-b6e7-9b3db28e0e98" providerId="ADAL" clId="{93085A74-2964-4FC1-A1BB-3D3B00D4F9C2}" dt="2023-08-07T19:13:19.063" v="7" actId="5736"/>
          <ac:cxnSpMkLst>
            <pc:docMk/>
            <pc:sldMk cId="1723236265" sldId="266"/>
            <ac:cxnSpMk id="69" creationId="{9CF0D38D-88CF-9A8B-DFBD-5775A9FC8CCC}"/>
          </ac:cxnSpMkLst>
        </pc:cxnChg>
        <pc:cxnChg chg="mod">
          <ac:chgData name="Awni Altabaa" userId="0104252d-8b4a-4cfc-b6e7-9b3db28e0e98" providerId="ADAL" clId="{93085A74-2964-4FC1-A1BB-3D3B00D4F9C2}" dt="2023-08-07T19:13:19.063" v="7" actId="5736"/>
          <ac:cxnSpMkLst>
            <pc:docMk/>
            <pc:sldMk cId="1723236265" sldId="266"/>
            <ac:cxnSpMk id="71" creationId="{A607BBCB-53EC-9548-B685-9F7A72BB1537}"/>
          </ac:cxnSpMkLst>
        </pc:cxnChg>
        <pc:cxnChg chg="mod">
          <ac:chgData name="Awni Altabaa" userId="0104252d-8b4a-4cfc-b6e7-9b3db28e0e98" providerId="ADAL" clId="{93085A74-2964-4FC1-A1BB-3D3B00D4F9C2}" dt="2023-08-07T19:13:03.384" v="6" actId="5736"/>
          <ac:cxnSpMkLst>
            <pc:docMk/>
            <pc:sldMk cId="1723236265" sldId="266"/>
            <ac:cxnSpMk id="80" creationId="{DB5D03F6-168C-9315-DA27-04B6C7265A68}"/>
          </ac:cxnSpMkLst>
        </pc:cxnChg>
        <pc:cxnChg chg="mod">
          <ac:chgData name="Awni Altabaa" userId="0104252d-8b4a-4cfc-b6e7-9b3db28e0e98" providerId="ADAL" clId="{93085A74-2964-4FC1-A1BB-3D3B00D4F9C2}" dt="2023-08-07T19:13:19.063" v="7" actId="5736"/>
          <ac:cxnSpMkLst>
            <pc:docMk/>
            <pc:sldMk cId="1723236265" sldId="266"/>
            <ac:cxnSpMk id="82" creationId="{17F0048E-29C0-7668-A030-B668948EC626}"/>
          </ac:cxnSpMkLst>
        </pc:cxnChg>
        <pc:cxnChg chg="mod">
          <ac:chgData name="Awni Altabaa" userId="0104252d-8b4a-4cfc-b6e7-9b3db28e0e98" providerId="ADAL" clId="{93085A74-2964-4FC1-A1BB-3D3B00D4F9C2}" dt="2023-08-07T19:13:19.063" v="7" actId="5736"/>
          <ac:cxnSpMkLst>
            <pc:docMk/>
            <pc:sldMk cId="1723236265" sldId="266"/>
            <ac:cxnSpMk id="86" creationId="{2800D70D-67DB-1DF2-FE35-1B4438F57F19}"/>
          </ac:cxnSpMkLst>
        </pc:cxnChg>
        <pc:cxnChg chg="mod">
          <ac:chgData name="Awni Altabaa" userId="0104252d-8b4a-4cfc-b6e7-9b3db28e0e98" providerId="ADAL" clId="{93085A74-2964-4FC1-A1BB-3D3B00D4F9C2}" dt="2023-08-07T19:13:19.063" v="7" actId="5736"/>
          <ac:cxnSpMkLst>
            <pc:docMk/>
            <pc:sldMk cId="1723236265" sldId="266"/>
            <ac:cxnSpMk id="90" creationId="{E61A364F-9163-1EFF-19EA-C6A9FFE6085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3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DC94-E4C8-4637-82B8-9897D012EAD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BDF7-55C7-425D-BB6A-2FBD724A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8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DC94-E4C8-4637-82B8-9897D012EAD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BDF7-55C7-425D-BB6A-2FBD724A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5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5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DC94-E4C8-4637-82B8-9897D012EAD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BDF7-55C7-425D-BB6A-2FBD724A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2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DC94-E4C8-4637-82B8-9897D012EAD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BDF7-55C7-425D-BB6A-2FBD724A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279655"/>
            <a:ext cx="5915025" cy="380365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119288"/>
            <a:ext cx="5915025" cy="20002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DC94-E4C8-4637-82B8-9897D012EAD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BDF7-55C7-425D-BB6A-2FBD724A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1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9" y="2434168"/>
            <a:ext cx="2914650" cy="5801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4" y="2434168"/>
            <a:ext cx="2914650" cy="5801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DC94-E4C8-4637-82B8-9897D012EAD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BDF7-55C7-425D-BB6A-2FBD724A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3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241552"/>
            <a:ext cx="2901255" cy="10985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3340102"/>
            <a:ext cx="2901255" cy="4912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2"/>
            <a:ext cx="2915544" cy="10985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2"/>
            <a:ext cx="2915544" cy="4912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DC94-E4C8-4637-82B8-9897D012EAD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BDF7-55C7-425D-BB6A-2FBD724A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DC94-E4C8-4637-82B8-9897D012EAD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BDF7-55C7-425D-BB6A-2FBD724A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3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DC94-E4C8-4637-82B8-9897D012EAD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BDF7-55C7-425D-BB6A-2FBD724A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3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5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0"/>
            <a:ext cx="3471864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5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DC94-E4C8-4637-82B8-9897D012EAD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BDF7-55C7-425D-BB6A-2FBD724A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5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0"/>
            <a:ext cx="3471864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5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DC94-E4C8-4637-82B8-9897D012EAD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BDF7-55C7-425D-BB6A-2FBD724A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3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434168"/>
            <a:ext cx="5915025" cy="5801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9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DC94-E4C8-4637-82B8-9897D012EAD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4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7BDF7-55C7-425D-BB6A-2FBD724A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A74BF83-B106-7BE0-91E6-1A3B6DAF75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5336082"/>
                  </p:ext>
                </p:extLst>
              </p:nvPr>
            </p:nvGraphicFramePr>
            <p:xfrm>
              <a:off x="199263" y="420998"/>
              <a:ext cx="3154530" cy="14084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343">
                      <a:extLst>
                        <a:ext uri="{9D8B030D-6E8A-4147-A177-3AD203B41FA5}">
                          <a16:colId xmlns:a16="http://schemas.microsoft.com/office/drawing/2014/main" val="1725335257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3373830064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928754198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580524703"/>
                        </a:ext>
                      </a:extLst>
                    </a:gridCol>
                  </a:tblGrid>
                  <a:tr h="287384"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773037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561971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023312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97407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A74BF83-B106-7BE0-91E6-1A3B6DAF75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5336082"/>
                  </p:ext>
                </p:extLst>
              </p:nvPr>
            </p:nvGraphicFramePr>
            <p:xfrm>
              <a:off x="199263" y="420998"/>
              <a:ext cx="3154530" cy="14084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343">
                      <a:extLst>
                        <a:ext uri="{9D8B030D-6E8A-4147-A177-3AD203B41FA5}">
                          <a16:colId xmlns:a16="http://schemas.microsoft.com/office/drawing/2014/main" val="1725335257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3373830064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928754198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580524703"/>
                        </a:ext>
                      </a:extLst>
                    </a:gridCol>
                  </a:tblGrid>
                  <a:tr h="287384"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773037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5806" r="-113809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415" t="-75806" r="-2006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415" t="-75806" r="-1006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6415" t="-75806" r="-62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1971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78689" r="-113809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415" t="-178689" r="-2006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415" t="-178689" r="-1006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6415" t="-178689" r="-62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23312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74194" r="-1138095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415" t="-274194" r="-200629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415" t="-274194" r="-100629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6415" t="-274194" r="-629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7407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9E26CAE-C88D-0F2C-1DB2-BC66D46DBD78}"/>
              </a:ext>
            </a:extLst>
          </p:cNvPr>
          <p:cNvGrpSpPr/>
          <p:nvPr/>
        </p:nvGrpSpPr>
        <p:grpSpPr>
          <a:xfrm>
            <a:off x="593749" y="442905"/>
            <a:ext cx="726407" cy="206417"/>
            <a:chOff x="2731168" y="5360068"/>
            <a:chExt cx="1291391" cy="366964"/>
          </a:xfrm>
          <a:solidFill>
            <a:srgbClr val="CC0000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FCE98C-16F2-D3A7-73DE-E23F10D97866}"/>
                </a:ext>
              </a:extLst>
            </p:cNvPr>
            <p:cNvSpPr/>
            <p:nvPr/>
          </p:nvSpPr>
          <p:spPr>
            <a:xfrm>
              <a:off x="2731168" y="5360068"/>
              <a:ext cx="366964" cy="366964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989D3D-46CC-3FAC-E89C-87CF483D86B7}"/>
                </a:ext>
              </a:extLst>
            </p:cNvPr>
            <p:cNvSpPr/>
            <p:nvPr/>
          </p:nvSpPr>
          <p:spPr>
            <a:xfrm>
              <a:off x="3193381" y="5360068"/>
              <a:ext cx="366964" cy="366964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1A4677-60D6-E0FB-E9D3-EC8C5FE7A02A}"/>
                </a:ext>
              </a:extLst>
            </p:cNvPr>
            <p:cNvSpPr/>
            <p:nvPr/>
          </p:nvSpPr>
          <p:spPr>
            <a:xfrm>
              <a:off x="3655595" y="5360068"/>
              <a:ext cx="366964" cy="366964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F70888-D950-5A4D-324D-F7514F59BD17}"/>
              </a:ext>
            </a:extLst>
          </p:cNvPr>
          <p:cNvGrpSpPr/>
          <p:nvPr/>
        </p:nvGrpSpPr>
        <p:grpSpPr>
          <a:xfrm>
            <a:off x="1532119" y="454059"/>
            <a:ext cx="726407" cy="206417"/>
            <a:chOff x="2731168" y="5360068"/>
            <a:chExt cx="1291391" cy="366964"/>
          </a:xfrm>
          <a:solidFill>
            <a:srgbClr val="FF330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136DA1-56D9-B9CC-02E9-557B7E9667A1}"/>
                </a:ext>
              </a:extLst>
            </p:cNvPr>
            <p:cNvSpPr/>
            <p:nvPr/>
          </p:nvSpPr>
          <p:spPr>
            <a:xfrm>
              <a:off x="2731168" y="5360068"/>
              <a:ext cx="366964" cy="36696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5DCB65-DD01-E23F-3CD7-9F140367D681}"/>
                </a:ext>
              </a:extLst>
            </p:cNvPr>
            <p:cNvSpPr/>
            <p:nvPr/>
          </p:nvSpPr>
          <p:spPr>
            <a:xfrm>
              <a:off x="3193381" y="5360068"/>
              <a:ext cx="366964" cy="3669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BEDB31-D506-F81B-2450-4901992F64FE}"/>
                </a:ext>
              </a:extLst>
            </p:cNvPr>
            <p:cNvSpPr/>
            <p:nvPr/>
          </p:nvSpPr>
          <p:spPr>
            <a:xfrm>
              <a:off x="3655595" y="5360068"/>
              <a:ext cx="366964" cy="36696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251F63-8B0B-2BA6-0C3E-8D101592CDF4}"/>
              </a:ext>
            </a:extLst>
          </p:cNvPr>
          <p:cNvGrpSpPr/>
          <p:nvPr/>
        </p:nvGrpSpPr>
        <p:grpSpPr>
          <a:xfrm>
            <a:off x="2470488" y="442905"/>
            <a:ext cx="726407" cy="206417"/>
            <a:chOff x="2731168" y="5360068"/>
            <a:chExt cx="1291391" cy="366964"/>
          </a:xfrm>
          <a:solidFill>
            <a:srgbClr val="FF330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45C4FFC-67D9-E42B-67D2-A52026E15E7E}"/>
                </a:ext>
              </a:extLst>
            </p:cNvPr>
            <p:cNvSpPr/>
            <p:nvPr/>
          </p:nvSpPr>
          <p:spPr>
            <a:xfrm>
              <a:off x="2731168" y="5360068"/>
              <a:ext cx="366964" cy="36696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F71CEBA-EF17-20C5-D998-DB12A8DA8F0B}"/>
                </a:ext>
              </a:extLst>
            </p:cNvPr>
            <p:cNvSpPr/>
            <p:nvPr/>
          </p:nvSpPr>
          <p:spPr>
            <a:xfrm>
              <a:off x="3193381" y="5360068"/>
              <a:ext cx="366964" cy="366964"/>
            </a:xfrm>
            <a:prstGeom prst="ellipse">
              <a:avLst/>
            </a:prstGeom>
            <a:solidFill>
              <a:srgbClr val="CC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R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917E53E-BCC1-00EF-62D1-1BA81861A61E}"/>
                </a:ext>
              </a:extLst>
            </p:cNvPr>
            <p:cNvSpPr/>
            <p:nvPr/>
          </p:nvSpPr>
          <p:spPr>
            <a:xfrm>
              <a:off x="3655595" y="5360068"/>
              <a:ext cx="366964" cy="36696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B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4">
                <a:extLst>
                  <a:ext uri="{FF2B5EF4-FFF2-40B4-BE49-F238E27FC236}">
                    <a16:creationId xmlns:a16="http://schemas.microsoft.com/office/drawing/2014/main" id="{920A973B-F76C-5A61-CC03-31A9065D19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608836"/>
                  </p:ext>
                </p:extLst>
              </p:nvPr>
            </p:nvGraphicFramePr>
            <p:xfrm>
              <a:off x="3508248" y="420998"/>
              <a:ext cx="3154530" cy="14084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343">
                      <a:extLst>
                        <a:ext uri="{9D8B030D-6E8A-4147-A177-3AD203B41FA5}">
                          <a16:colId xmlns:a16="http://schemas.microsoft.com/office/drawing/2014/main" val="1725335257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3373830064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928754198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580524703"/>
                        </a:ext>
                      </a:extLst>
                    </a:gridCol>
                  </a:tblGrid>
                  <a:tr h="287384"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51435" marR="51435" marT="25718" marB="2571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773037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561971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023312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97407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4">
                <a:extLst>
                  <a:ext uri="{FF2B5EF4-FFF2-40B4-BE49-F238E27FC236}">
                    <a16:creationId xmlns:a16="http://schemas.microsoft.com/office/drawing/2014/main" id="{920A973B-F76C-5A61-CC03-31A9065D19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608836"/>
                  </p:ext>
                </p:extLst>
              </p:nvPr>
            </p:nvGraphicFramePr>
            <p:xfrm>
              <a:off x="3508248" y="420998"/>
              <a:ext cx="3154530" cy="14084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343">
                      <a:extLst>
                        <a:ext uri="{9D8B030D-6E8A-4147-A177-3AD203B41FA5}">
                          <a16:colId xmlns:a16="http://schemas.microsoft.com/office/drawing/2014/main" val="1725335257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3373830064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928754198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580524703"/>
                        </a:ext>
                      </a:extLst>
                    </a:gridCol>
                  </a:tblGrid>
                  <a:tr h="287384"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51435" marR="51435" marT="25718" marB="2571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773037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5806" r="-113809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415" t="-75806" r="-2006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7215" t="-75806" r="-10189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5786" t="-75806" r="-125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1971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689" r="-113809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415" t="-178689" r="-2006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7215" t="-178689" r="-10189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5786" t="-178689" r="-125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23312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74194" r="-1138095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415" t="-274194" r="-200629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7215" t="-274194" r="-101899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5786" t="-274194" r="-1258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7407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3F553BF-8454-5D4F-5861-D79844E28789}"/>
              </a:ext>
            </a:extLst>
          </p:cNvPr>
          <p:cNvGrpSpPr/>
          <p:nvPr/>
        </p:nvGrpSpPr>
        <p:grpSpPr>
          <a:xfrm>
            <a:off x="3850710" y="515295"/>
            <a:ext cx="830455" cy="102870"/>
            <a:chOff x="127000" y="1757680"/>
            <a:chExt cx="1476364" cy="182880"/>
          </a:xfrm>
        </p:grpSpPr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B355F57F-E059-189C-8612-64AF0509880C}"/>
                </a:ext>
              </a:extLst>
            </p:cNvPr>
            <p:cNvSpPr/>
            <p:nvPr/>
          </p:nvSpPr>
          <p:spPr>
            <a:xfrm>
              <a:off x="127000" y="1757680"/>
              <a:ext cx="457200" cy="182880"/>
            </a:xfrm>
            <a:prstGeom prst="flowChartTerminator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4" name="Flowchart: Terminator 33">
              <a:extLst>
                <a:ext uri="{FF2B5EF4-FFF2-40B4-BE49-F238E27FC236}">
                  <a16:creationId xmlns:a16="http://schemas.microsoft.com/office/drawing/2014/main" id="{01DEC6FC-FCC1-2992-0CE9-803D5448D17B}"/>
                </a:ext>
              </a:extLst>
            </p:cNvPr>
            <p:cNvSpPr/>
            <p:nvPr/>
          </p:nvSpPr>
          <p:spPr>
            <a:xfrm>
              <a:off x="638179" y="1757680"/>
              <a:ext cx="457200" cy="182880"/>
            </a:xfrm>
            <a:prstGeom prst="flowChartTerminator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5" name="Flowchart: Terminator 34">
              <a:extLst>
                <a:ext uri="{FF2B5EF4-FFF2-40B4-BE49-F238E27FC236}">
                  <a16:creationId xmlns:a16="http://schemas.microsoft.com/office/drawing/2014/main" id="{D837A059-AEF1-BC1A-0187-A31893B3A7B4}"/>
                </a:ext>
              </a:extLst>
            </p:cNvPr>
            <p:cNvSpPr/>
            <p:nvPr/>
          </p:nvSpPr>
          <p:spPr>
            <a:xfrm>
              <a:off x="1146164" y="1757680"/>
              <a:ext cx="457200" cy="182880"/>
            </a:xfrm>
            <a:prstGeom prst="flowChartTerminator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B90ADA-3F61-A616-0F41-597E137CB247}"/>
              </a:ext>
            </a:extLst>
          </p:cNvPr>
          <p:cNvGrpSpPr/>
          <p:nvPr/>
        </p:nvGrpSpPr>
        <p:grpSpPr>
          <a:xfrm>
            <a:off x="4789079" y="515295"/>
            <a:ext cx="830455" cy="102870"/>
            <a:chOff x="127000" y="2025357"/>
            <a:chExt cx="1476364" cy="182880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5E37A99F-C38B-6039-9964-20A307B76DBA}"/>
                </a:ext>
              </a:extLst>
            </p:cNvPr>
            <p:cNvSpPr/>
            <p:nvPr/>
          </p:nvSpPr>
          <p:spPr>
            <a:xfrm>
              <a:off x="1146164" y="2025357"/>
              <a:ext cx="457200" cy="182880"/>
            </a:xfrm>
            <a:prstGeom prst="diamond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3" name="Wave 32">
              <a:extLst>
                <a:ext uri="{FF2B5EF4-FFF2-40B4-BE49-F238E27FC236}">
                  <a16:creationId xmlns:a16="http://schemas.microsoft.com/office/drawing/2014/main" id="{93BD49CD-C5DA-4AB0-35A7-70100C4EB9E0}"/>
                </a:ext>
              </a:extLst>
            </p:cNvPr>
            <p:cNvSpPr/>
            <p:nvPr/>
          </p:nvSpPr>
          <p:spPr>
            <a:xfrm>
              <a:off x="638179" y="2025357"/>
              <a:ext cx="457200" cy="182880"/>
            </a:xfrm>
            <a:prstGeom prst="wave">
              <a:avLst>
                <a:gd name="adj1" fmla="val 20000"/>
                <a:gd name="adj2" fmla="val 617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6" name="Flowchart: Terminator 35">
              <a:extLst>
                <a:ext uri="{FF2B5EF4-FFF2-40B4-BE49-F238E27FC236}">
                  <a16:creationId xmlns:a16="http://schemas.microsoft.com/office/drawing/2014/main" id="{89460C53-CE4E-CCA1-479D-9F35D83610FB}"/>
                </a:ext>
              </a:extLst>
            </p:cNvPr>
            <p:cNvSpPr/>
            <p:nvPr/>
          </p:nvSpPr>
          <p:spPr>
            <a:xfrm>
              <a:off x="127000" y="2025357"/>
              <a:ext cx="457200" cy="182880"/>
            </a:xfrm>
            <a:prstGeom prst="flowChartTerminator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BD205A-BD09-0DC7-CF9A-C7B7029E8D86}"/>
              </a:ext>
            </a:extLst>
          </p:cNvPr>
          <p:cNvGrpSpPr/>
          <p:nvPr/>
        </p:nvGrpSpPr>
        <p:grpSpPr>
          <a:xfrm>
            <a:off x="5779472" y="515295"/>
            <a:ext cx="832251" cy="102870"/>
            <a:chOff x="132080" y="2311791"/>
            <a:chExt cx="1479558" cy="182880"/>
          </a:xfrm>
        </p:grpSpPr>
        <p:sp>
          <p:nvSpPr>
            <p:cNvPr id="37" name="Flowchart: Terminator 36">
              <a:extLst>
                <a:ext uri="{FF2B5EF4-FFF2-40B4-BE49-F238E27FC236}">
                  <a16:creationId xmlns:a16="http://schemas.microsoft.com/office/drawing/2014/main" id="{E58B1B3B-C8F2-B16D-C2FB-14E899B64919}"/>
                </a:ext>
              </a:extLst>
            </p:cNvPr>
            <p:cNvSpPr/>
            <p:nvPr/>
          </p:nvSpPr>
          <p:spPr>
            <a:xfrm>
              <a:off x="132080" y="2311791"/>
              <a:ext cx="457200" cy="182880"/>
            </a:xfrm>
            <a:prstGeom prst="flowChartTerminator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8" name="Flowchart: Terminator 37">
              <a:extLst>
                <a:ext uri="{FF2B5EF4-FFF2-40B4-BE49-F238E27FC236}">
                  <a16:creationId xmlns:a16="http://schemas.microsoft.com/office/drawing/2014/main" id="{A50468FB-9C96-41CE-1EA8-7D01D927D43E}"/>
                </a:ext>
              </a:extLst>
            </p:cNvPr>
            <p:cNvSpPr/>
            <p:nvPr/>
          </p:nvSpPr>
          <p:spPr>
            <a:xfrm>
              <a:off x="643259" y="2311791"/>
              <a:ext cx="457200" cy="182880"/>
            </a:xfrm>
            <a:prstGeom prst="flowChartTerminator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11556AA5-A785-CE27-DBF7-29A4981240E3}"/>
                </a:ext>
              </a:extLst>
            </p:cNvPr>
            <p:cNvSpPr/>
            <p:nvPr/>
          </p:nvSpPr>
          <p:spPr>
            <a:xfrm>
              <a:off x="1154438" y="2311791"/>
              <a:ext cx="457200" cy="182880"/>
            </a:xfrm>
            <a:prstGeom prst="diamond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Table 4">
                <a:extLst>
                  <a:ext uri="{FF2B5EF4-FFF2-40B4-BE49-F238E27FC236}">
                    <a16:creationId xmlns:a16="http://schemas.microsoft.com/office/drawing/2014/main" id="{275C67FE-DCA4-5316-DB54-095D2612E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4746519"/>
                  </p:ext>
                </p:extLst>
              </p:nvPr>
            </p:nvGraphicFramePr>
            <p:xfrm>
              <a:off x="202269" y="2353430"/>
              <a:ext cx="3154530" cy="14084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343">
                      <a:extLst>
                        <a:ext uri="{9D8B030D-6E8A-4147-A177-3AD203B41FA5}">
                          <a16:colId xmlns:a16="http://schemas.microsoft.com/office/drawing/2014/main" val="1725335257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3373830064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928754198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580524703"/>
                        </a:ext>
                      </a:extLst>
                    </a:gridCol>
                  </a:tblGrid>
                  <a:tr h="287384"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773037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,0,0</m:t>
                                    </m:r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561971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0,1,0</m:t>
                                    </m:r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023312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0,0,1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97407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Table 4">
                <a:extLst>
                  <a:ext uri="{FF2B5EF4-FFF2-40B4-BE49-F238E27FC236}">
                    <a16:creationId xmlns:a16="http://schemas.microsoft.com/office/drawing/2014/main" id="{275C67FE-DCA4-5316-DB54-095D2612E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4746519"/>
                  </p:ext>
                </p:extLst>
              </p:nvPr>
            </p:nvGraphicFramePr>
            <p:xfrm>
              <a:off x="202269" y="2353430"/>
              <a:ext cx="3154530" cy="14084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343">
                      <a:extLst>
                        <a:ext uri="{9D8B030D-6E8A-4147-A177-3AD203B41FA5}">
                          <a16:colId xmlns:a16="http://schemas.microsoft.com/office/drawing/2014/main" val="1725335257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3373830064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928754198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580524703"/>
                        </a:ext>
                      </a:extLst>
                    </a:gridCol>
                  </a:tblGrid>
                  <a:tr h="287384"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773037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5806" r="-113571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415" t="-75806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7215" t="-75806" r="-10126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5786" t="-75806" r="-62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1971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78689" r="-113571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415" t="-178689" r="-2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7215" t="-178689" r="-10126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5786" t="-178689" r="-62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23312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74194" r="-113571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415" t="-274194" r="-20000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7215" t="-274194" r="-101266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5786" t="-274194" r="-629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7407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E58742EB-5D8A-8E82-60D9-6798AD111E93}"/>
              </a:ext>
            </a:extLst>
          </p:cNvPr>
          <p:cNvGrpSpPr/>
          <p:nvPr/>
        </p:nvGrpSpPr>
        <p:grpSpPr>
          <a:xfrm>
            <a:off x="596755" y="2375337"/>
            <a:ext cx="726407" cy="206417"/>
            <a:chOff x="2731168" y="5360068"/>
            <a:chExt cx="1291391" cy="366964"/>
          </a:xfrm>
          <a:solidFill>
            <a:srgbClr val="CC0000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CABF0C-AAE2-B93E-9618-FC71A1007655}"/>
                </a:ext>
              </a:extLst>
            </p:cNvPr>
            <p:cNvSpPr/>
            <p:nvPr/>
          </p:nvSpPr>
          <p:spPr>
            <a:xfrm>
              <a:off x="2731168" y="5360068"/>
              <a:ext cx="366964" cy="366964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R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0730D93-0C8C-969D-0BA3-A84CB1706BAA}"/>
                </a:ext>
              </a:extLst>
            </p:cNvPr>
            <p:cNvSpPr/>
            <p:nvPr/>
          </p:nvSpPr>
          <p:spPr>
            <a:xfrm>
              <a:off x="3193381" y="5360068"/>
              <a:ext cx="366964" cy="366964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R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4877F2B-CFA4-0D8F-BC9C-14639ED1258D}"/>
                </a:ext>
              </a:extLst>
            </p:cNvPr>
            <p:cNvSpPr/>
            <p:nvPr/>
          </p:nvSpPr>
          <p:spPr>
            <a:xfrm>
              <a:off x="3655595" y="5360068"/>
              <a:ext cx="366964" cy="366964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BE22119-73B6-5E02-EDAB-54CB9AEE069C}"/>
              </a:ext>
            </a:extLst>
          </p:cNvPr>
          <p:cNvGrpSpPr/>
          <p:nvPr/>
        </p:nvGrpSpPr>
        <p:grpSpPr>
          <a:xfrm>
            <a:off x="1535125" y="2386491"/>
            <a:ext cx="726407" cy="206417"/>
            <a:chOff x="2731168" y="5360068"/>
            <a:chExt cx="1291391" cy="366964"/>
          </a:xfrm>
          <a:solidFill>
            <a:srgbClr val="FF3300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11E901A-FD1D-E605-766C-8858B9473D8C}"/>
                </a:ext>
              </a:extLst>
            </p:cNvPr>
            <p:cNvSpPr/>
            <p:nvPr/>
          </p:nvSpPr>
          <p:spPr>
            <a:xfrm>
              <a:off x="2731168" y="5360068"/>
              <a:ext cx="366964" cy="36696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R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CFFAABD-C9CF-C391-26D7-28330640294A}"/>
                </a:ext>
              </a:extLst>
            </p:cNvPr>
            <p:cNvSpPr/>
            <p:nvPr/>
          </p:nvSpPr>
          <p:spPr>
            <a:xfrm>
              <a:off x="3193381" y="5360068"/>
              <a:ext cx="366964" cy="3669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FA2CA3D-FEE6-6335-9DD5-17F072F6E6DA}"/>
                </a:ext>
              </a:extLst>
            </p:cNvPr>
            <p:cNvSpPr/>
            <p:nvPr/>
          </p:nvSpPr>
          <p:spPr>
            <a:xfrm>
              <a:off x="3655595" y="5360068"/>
              <a:ext cx="366964" cy="36696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23EA013-135A-C98E-43E0-E84A5A42E962}"/>
              </a:ext>
            </a:extLst>
          </p:cNvPr>
          <p:cNvGrpSpPr/>
          <p:nvPr/>
        </p:nvGrpSpPr>
        <p:grpSpPr>
          <a:xfrm>
            <a:off x="2473494" y="2375337"/>
            <a:ext cx="726407" cy="206417"/>
            <a:chOff x="2731168" y="5360068"/>
            <a:chExt cx="1291391" cy="366964"/>
          </a:xfrm>
          <a:solidFill>
            <a:srgbClr val="FF3300"/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9748918-1193-F2AE-0395-D5511BFD169A}"/>
                </a:ext>
              </a:extLst>
            </p:cNvPr>
            <p:cNvSpPr/>
            <p:nvPr/>
          </p:nvSpPr>
          <p:spPr>
            <a:xfrm>
              <a:off x="2731168" y="5360068"/>
              <a:ext cx="366964" cy="36696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R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206C53-1225-F505-A26D-39C12AD29A17}"/>
                </a:ext>
              </a:extLst>
            </p:cNvPr>
            <p:cNvSpPr/>
            <p:nvPr/>
          </p:nvSpPr>
          <p:spPr>
            <a:xfrm>
              <a:off x="3193381" y="5360068"/>
              <a:ext cx="366964" cy="366964"/>
            </a:xfrm>
            <a:prstGeom prst="ellipse">
              <a:avLst/>
            </a:prstGeom>
            <a:solidFill>
              <a:srgbClr val="CC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R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8E8D0BD-6883-9CD3-58DC-DD29F6F3554E}"/>
                </a:ext>
              </a:extLst>
            </p:cNvPr>
            <p:cNvSpPr/>
            <p:nvPr/>
          </p:nvSpPr>
          <p:spPr>
            <a:xfrm>
              <a:off x="3655595" y="5360068"/>
              <a:ext cx="366964" cy="36696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B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76306C-E83F-468A-C783-FEFA32E84A3A}"/>
              </a:ext>
            </a:extLst>
          </p:cNvPr>
          <p:cNvGrpSpPr/>
          <p:nvPr/>
        </p:nvGrpSpPr>
        <p:grpSpPr>
          <a:xfrm>
            <a:off x="3853716" y="2447727"/>
            <a:ext cx="830455" cy="102870"/>
            <a:chOff x="127000" y="1757680"/>
            <a:chExt cx="1476364" cy="182880"/>
          </a:xfrm>
        </p:grpSpPr>
        <p:sp>
          <p:nvSpPr>
            <p:cNvPr id="58" name="Flowchart: Terminator 57">
              <a:extLst>
                <a:ext uri="{FF2B5EF4-FFF2-40B4-BE49-F238E27FC236}">
                  <a16:creationId xmlns:a16="http://schemas.microsoft.com/office/drawing/2014/main" id="{1DCD8C0C-E594-FEF3-2A0B-DDDF947DE334}"/>
                </a:ext>
              </a:extLst>
            </p:cNvPr>
            <p:cNvSpPr/>
            <p:nvPr/>
          </p:nvSpPr>
          <p:spPr>
            <a:xfrm>
              <a:off x="127000" y="1757680"/>
              <a:ext cx="457200" cy="182880"/>
            </a:xfrm>
            <a:prstGeom prst="flowChartTerminator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1E1A9507-06A0-83E6-F942-F7938EA0FBC6}"/>
                </a:ext>
              </a:extLst>
            </p:cNvPr>
            <p:cNvSpPr/>
            <p:nvPr/>
          </p:nvSpPr>
          <p:spPr>
            <a:xfrm>
              <a:off x="638179" y="1757680"/>
              <a:ext cx="457200" cy="182880"/>
            </a:xfrm>
            <a:prstGeom prst="flowChartTerminator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56E85725-D880-8ECD-0A77-9A5DD509DB8D}"/>
                </a:ext>
              </a:extLst>
            </p:cNvPr>
            <p:cNvSpPr/>
            <p:nvPr/>
          </p:nvSpPr>
          <p:spPr>
            <a:xfrm>
              <a:off x="1146164" y="1757680"/>
              <a:ext cx="457200" cy="182880"/>
            </a:xfrm>
            <a:prstGeom prst="flowChartTerminator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E61847-3FC8-5A6B-58A7-2A925A1D21FF}"/>
              </a:ext>
            </a:extLst>
          </p:cNvPr>
          <p:cNvGrpSpPr/>
          <p:nvPr/>
        </p:nvGrpSpPr>
        <p:grpSpPr>
          <a:xfrm>
            <a:off x="4792085" y="2447727"/>
            <a:ext cx="830455" cy="102870"/>
            <a:chOff x="127000" y="2025357"/>
            <a:chExt cx="1476364" cy="182880"/>
          </a:xfrm>
        </p:grpSpPr>
        <p:sp>
          <p:nvSpPr>
            <p:cNvPr id="62" name="Diamond 61">
              <a:extLst>
                <a:ext uri="{FF2B5EF4-FFF2-40B4-BE49-F238E27FC236}">
                  <a16:creationId xmlns:a16="http://schemas.microsoft.com/office/drawing/2014/main" id="{E32276BE-959F-37C2-DB98-F8A46B9D5000}"/>
                </a:ext>
              </a:extLst>
            </p:cNvPr>
            <p:cNvSpPr/>
            <p:nvPr/>
          </p:nvSpPr>
          <p:spPr>
            <a:xfrm>
              <a:off x="1146164" y="2025357"/>
              <a:ext cx="457200" cy="182880"/>
            </a:xfrm>
            <a:prstGeom prst="diamond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3" name="Wave 62">
              <a:extLst>
                <a:ext uri="{FF2B5EF4-FFF2-40B4-BE49-F238E27FC236}">
                  <a16:creationId xmlns:a16="http://schemas.microsoft.com/office/drawing/2014/main" id="{2B370E07-0ADA-9231-EE41-C5446E2101BE}"/>
                </a:ext>
              </a:extLst>
            </p:cNvPr>
            <p:cNvSpPr/>
            <p:nvPr/>
          </p:nvSpPr>
          <p:spPr>
            <a:xfrm>
              <a:off x="638179" y="2025357"/>
              <a:ext cx="457200" cy="182880"/>
            </a:xfrm>
            <a:prstGeom prst="wave">
              <a:avLst>
                <a:gd name="adj1" fmla="val 20000"/>
                <a:gd name="adj2" fmla="val 617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4" name="Flowchart: Terminator 63">
              <a:extLst>
                <a:ext uri="{FF2B5EF4-FFF2-40B4-BE49-F238E27FC236}">
                  <a16:creationId xmlns:a16="http://schemas.microsoft.com/office/drawing/2014/main" id="{EE810A12-F825-F05E-2CD3-6424A3A66A80}"/>
                </a:ext>
              </a:extLst>
            </p:cNvPr>
            <p:cNvSpPr/>
            <p:nvPr/>
          </p:nvSpPr>
          <p:spPr>
            <a:xfrm>
              <a:off x="127000" y="2025357"/>
              <a:ext cx="457200" cy="182880"/>
            </a:xfrm>
            <a:prstGeom prst="flowChartTerminator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FEE362F-0BA5-3F9B-EC6E-2571638D91E2}"/>
              </a:ext>
            </a:extLst>
          </p:cNvPr>
          <p:cNvGrpSpPr/>
          <p:nvPr/>
        </p:nvGrpSpPr>
        <p:grpSpPr>
          <a:xfrm>
            <a:off x="5782478" y="2447727"/>
            <a:ext cx="832251" cy="102870"/>
            <a:chOff x="132080" y="2311791"/>
            <a:chExt cx="1479558" cy="182880"/>
          </a:xfrm>
        </p:grpSpPr>
        <p:sp>
          <p:nvSpPr>
            <p:cNvPr id="66" name="Flowchart: Terminator 65">
              <a:extLst>
                <a:ext uri="{FF2B5EF4-FFF2-40B4-BE49-F238E27FC236}">
                  <a16:creationId xmlns:a16="http://schemas.microsoft.com/office/drawing/2014/main" id="{C3C4987E-9EBE-5C84-664A-3B4C878D6DA6}"/>
                </a:ext>
              </a:extLst>
            </p:cNvPr>
            <p:cNvSpPr/>
            <p:nvPr/>
          </p:nvSpPr>
          <p:spPr>
            <a:xfrm>
              <a:off x="132080" y="2311791"/>
              <a:ext cx="457200" cy="182880"/>
            </a:xfrm>
            <a:prstGeom prst="flowChartTerminator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7" name="Flowchart: Terminator 66">
              <a:extLst>
                <a:ext uri="{FF2B5EF4-FFF2-40B4-BE49-F238E27FC236}">
                  <a16:creationId xmlns:a16="http://schemas.microsoft.com/office/drawing/2014/main" id="{2C399361-D1BA-A7C2-7550-5CADF27E554B}"/>
                </a:ext>
              </a:extLst>
            </p:cNvPr>
            <p:cNvSpPr/>
            <p:nvPr/>
          </p:nvSpPr>
          <p:spPr>
            <a:xfrm>
              <a:off x="643259" y="2311791"/>
              <a:ext cx="457200" cy="182880"/>
            </a:xfrm>
            <a:prstGeom prst="flowChartTerminator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AC68B3AE-BE44-B99A-2F29-D4F42879804D}"/>
                </a:ext>
              </a:extLst>
            </p:cNvPr>
            <p:cNvSpPr/>
            <p:nvPr/>
          </p:nvSpPr>
          <p:spPr>
            <a:xfrm>
              <a:off x="1154438" y="2311791"/>
              <a:ext cx="457200" cy="182880"/>
            </a:xfrm>
            <a:prstGeom prst="diamond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9" name="Table 4">
                <a:extLst>
                  <a:ext uri="{FF2B5EF4-FFF2-40B4-BE49-F238E27FC236}">
                    <a16:creationId xmlns:a16="http://schemas.microsoft.com/office/drawing/2014/main" id="{D5DD69DA-6C40-719D-352B-1041EA41E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479112"/>
                  </p:ext>
                </p:extLst>
              </p:nvPr>
            </p:nvGraphicFramePr>
            <p:xfrm>
              <a:off x="3502359" y="2353430"/>
              <a:ext cx="3154530" cy="14084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343">
                      <a:extLst>
                        <a:ext uri="{9D8B030D-6E8A-4147-A177-3AD203B41FA5}">
                          <a16:colId xmlns:a16="http://schemas.microsoft.com/office/drawing/2014/main" val="1725335257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3373830064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928754198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580524703"/>
                        </a:ext>
                      </a:extLst>
                    </a:gridCol>
                  </a:tblGrid>
                  <a:tr h="287384"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773037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,0,0</m:t>
                                    </m:r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561971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0,1,0</m:t>
                                    </m:r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023312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0,0,1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97407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9" name="Table 4">
                <a:extLst>
                  <a:ext uri="{FF2B5EF4-FFF2-40B4-BE49-F238E27FC236}">
                    <a16:creationId xmlns:a16="http://schemas.microsoft.com/office/drawing/2014/main" id="{D5DD69DA-6C40-719D-352B-1041EA41E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479112"/>
                  </p:ext>
                </p:extLst>
              </p:nvPr>
            </p:nvGraphicFramePr>
            <p:xfrm>
              <a:off x="3502359" y="2353430"/>
              <a:ext cx="3154530" cy="14084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343">
                      <a:extLst>
                        <a:ext uri="{9D8B030D-6E8A-4147-A177-3AD203B41FA5}">
                          <a16:colId xmlns:a16="http://schemas.microsoft.com/office/drawing/2014/main" val="1725335257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3373830064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928754198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580524703"/>
                        </a:ext>
                      </a:extLst>
                    </a:gridCol>
                  </a:tblGrid>
                  <a:tr h="287384"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773037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5806" r="-113809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6415" t="-75806" r="-2006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6415" t="-75806" r="-1006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6415" t="-75806" r="-62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1971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78689" r="-113809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6415" t="-178689" r="-2006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6415" t="-178689" r="-1006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6415" t="-178689" r="-62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23312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74194" r="-1138095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6415" t="-274194" r="-200629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6415" t="-274194" r="-100629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6415" t="-274194" r="-629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7407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4" name="Table 4">
                <a:extLst>
                  <a:ext uri="{FF2B5EF4-FFF2-40B4-BE49-F238E27FC236}">
                    <a16:creationId xmlns:a16="http://schemas.microsoft.com/office/drawing/2014/main" id="{82AAC4BE-83D1-9595-05F3-A9037C9152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3890425"/>
                  </p:ext>
                </p:extLst>
              </p:nvPr>
            </p:nvGraphicFramePr>
            <p:xfrm>
              <a:off x="199263" y="4368158"/>
              <a:ext cx="3154530" cy="14084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343">
                      <a:extLst>
                        <a:ext uri="{9D8B030D-6E8A-4147-A177-3AD203B41FA5}">
                          <a16:colId xmlns:a16="http://schemas.microsoft.com/office/drawing/2014/main" val="1725335257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3373830064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928754198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580524703"/>
                        </a:ext>
                      </a:extLst>
                    </a:gridCol>
                  </a:tblGrid>
                  <a:tr h="287384"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773037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561971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023312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97407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4" name="Table 4">
                <a:extLst>
                  <a:ext uri="{FF2B5EF4-FFF2-40B4-BE49-F238E27FC236}">
                    <a16:creationId xmlns:a16="http://schemas.microsoft.com/office/drawing/2014/main" id="{82AAC4BE-83D1-9595-05F3-A9037C9152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3890425"/>
                  </p:ext>
                </p:extLst>
              </p:nvPr>
            </p:nvGraphicFramePr>
            <p:xfrm>
              <a:off x="199263" y="4368158"/>
              <a:ext cx="3154530" cy="14084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343">
                      <a:extLst>
                        <a:ext uri="{9D8B030D-6E8A-4147-A177-3AD203B41FA5}">
                          <a16:colId xmlns:a16="http://schemas.microsoft.com/office/drawing/2014/main" val="1725335257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3373830064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928754198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580524703"/>
                        </a:ext>
                      </a:extLst>
                    </a:gridCol>
                  </a:tblGrid>
                  <a:tr h="287384"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773037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75806" r="-113809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6415" t="-75806" r="-2006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6415" t="-75806" r="-1006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26415" t="-75806" r="-62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1971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78689" r="-113809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6415" t="-178689" r="-2006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6415" t="-178689" r="-1006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26415" t="-178689" r="-62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23312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74194" r="-1138095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6415" t="-274194" r="-200629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6415" t="-274194" r="-100629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26415" t="-274194" r="-629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7407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07859A6-4957-324E-3B74-8CEDF9E65C85}"/>
              </a:ext>
            </a:extLst>
          </p:cNvPr>
          <p:cNvGrpSpPr/>
          <p:nvPr/>
        </p:nvGrpSpPr>
        <p:grpSpPr>
          <a:xfrm>
            <a:off x="623366" y="4370183"/>
            <a:ext cx="617663" cy="261169"/>
            <a:chOff x="605163" y="4329902"/>
            <a:chExt cx="617663" cy="26116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3EC5D4D-92BE-ACD4-A6E5-EA6754A6952C}"/>
                </a:ext>
              </a:extLst>
            </p:cNvPr>
            <p:cNvGrpSpPr/>
            <p:nvPr/>
          </p:nvGrpSpPr>
          <p:grpSpPr>
            <a:xfrm>
              <a:off x="605163" y="4329902"/>
              <a:ext cx="617663" cy="76511"/>
              <a:chOff x="127000" y="1757680"/>
              <a:chExt cx="1476364" cy="182880"/>
            </a:xfrm>
          </p:grpSpPr>
          <p:sp>
            <p:nvSpPr>
              <p:cNvPr id="83" name="Flowchart: Terminator 82">
                <a:extLst>
                  <a:ext uri="{FF2B5EF4-FFF2-40B4-BE49-F238E27FC236}">
                    <a16:creationId xmlns:a16="http://schemas.microsoft.com/office/drawing/2014/main" id="{B4F99EA0-988A-8472-0A60-CFEDB0040A41}"/>
                  </a:ext>
                </a:extLst>
              </p:cNvPr>
              <p:cNvSpPr/>
              <p:nvPr/>
            </p:nvSpPr>
            <p:spPr>
              <a:xfrm>
                <a:off x="127000" y="1757680"/>
                <a:ext cx="457200" cy="182880"/>
              </a:xfrm>
              <a:prstGeom prst="flowChartTerminator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84" name="Flowchart: Terminator 83">
                <a:extLst>
                  <a:ext uri="{FF2B5EF4-FFF2-40B4-BE49-F238E27FC236}">
                    <a16:creationId xmlns:a16="http://schemas.microsoft.com/office/drawing/2014/main" id="{70A31025-948F-8BE1-FE36-8632E0DD9B72}"/>
                  </a:ext>
                </a:extLst>
              </p:cNvPr>
              <p:cNvSpPr/>
              <p:nvPr/>
            </p:nvSpPr>
            <p:spPr>
              <a:xfrm>
                <a:off x="638179" y="1757680"/>
                <a:ext cx="457200" cy="182880"/>
              </a:xfrm>
              <a:prstGeom prst="flowChartTerminator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85" name="Flowchart: Terminator 84">
                <a:extLst>
                  <a:ext uri="{FF2B5EF4-FFF2-40B4-BE49-F238E27FC236}">
                    <a16:creationId xmlns:a16="http://schemas.microsoft.com/office/drawing/2014/main" id="{0EA7E2FA-9963-D862-6FD9-B69F2271D070}"/>
                  </a:ext>
                </a:extLst>
              </p:cNvPr>
              <p:cNvSpPr/>
              <p:nvPr/>
            </p:nvSpPr>
            <p:spPr>
              <a:xfrm>
                <a:off x="1146164" y="1757680"/>
                <a:ext cx="457200" cy="182880"/>
              </a:xfrm>
              <a:prstGeom prst="flowChartTerminator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EC69A73-70B3-265F-7482-6BEFFC4E03CB}"/>
                </a:ext>
              </a:extLst>
            </p:cNvPr>
            <p:cNvGrpSpPr/>
            <p:nvPr/>
          </p:nvGrpSpPr>
          <p:grpSpPr>
            <a:xfrm>
              <a:off x="659344" y="4444767"/>
              <a:ext cx="512064" cy="146304"/>
              <a:chOff x="2731168" y="5360068"/>
              <a:chExt cx="1291391" cy="366964"/>
            </a:xfrm>
            <a:solidFill>
              <a:srgbClr val="CC0000"/>
            </a:solidFill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26013F5-CBB7-FB4F-C604-60D53E85971B}"/>
                  </a:ext>
                </a:extLst>
              </p:cNvPr>
              <p:cNvSpPr/>
              <p:nvPr/>
            </p:nvSpPr>
            <p:spPr>
              <a:xfrm>
                <a:off x="2731168" y="5360068"/>
                <a:ext cx="366964" cy="366964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R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8064B32-9BE1-9B2C-0FBA-9D9EADFD903B}"/>
                  </a:ext>
                </a:extLst>
              </p:cNvPr>
              <p:cNvSpPr/>
              <p:nvPr/>
            </p:nvSpPr>
            <p:spPr>
              <a:xfrm>
                <a:off x="3193381" y="5360068"/>
                <a:ext cx="366964" cy="366964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R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F4FA691-81F9-3EFC-0D49-6C8D326633F3}"/>
                  </a:ext>
                </a:extLst>
              </p:cNvPr>
              <p:cNvSpPr/>
              <p:nvPr/>
            </p:nvSpPr>
            <p:spPr>
              <a:xfrm>
                <a:off x="3655595" y="5360068"/>
                <a:ext cx="366964" cy="366964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R</a:t>
                </a: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C038899-CBFD-8FB3-0859-C3CEA0E640BB}"/>
              </a:ext>
            </a:extLst>
          </p:cNvPr>
          <p:cNvGrpSpPr/>
          <p:nvPr/>
        </p:nvGrpSpPr>
        <p:grpSpPr>
          <a:xfrm>
            <a:off x="1587147" y="4381261"/>
            <a:ext cx="621792" cy="249464"/>
            <a:chOff x="1592828" y="4336168"/>
            <a:chExt cx="621792" cy="24946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D907B06-127D-2D31-0443-B9943CB5C898}"/>
                </a:ext>
              </a:extLst>
            </p:cNvPr>
            <p:cNvGrpSpPr/>
            <p:nvPr/>
          </p:nvGrpSpPr>
          <p:grpSpPr>
            <a:xfrm>
              <a:off x="1592828" y="4336168"/>
              <a:ext cx="621792" cy="74250"/>
              <a:chOff x="127000" y="2025357"/>
              <a:chExt cx="1476364" cy="182880"/>
            </a:xfrm>
          </p:grpSpPr>
          <p:sp>
            <p:nvSpPr>
              <p:cNvPr id="87" name="Diamond 86">
                <a:extLst>
                  <a:ext uri="{FF2B5EF4-FFF2-40B4-BE49-F238E27FC236}">
                    <a16:creationId xmlns:a16="http://schemas.microsoft.com/office/drawing/2014/main" id="{8A1AEB76-FE68-C9A5-DEA5-F2D19B51691C}"/>
                  </a:ext>
                </a:extLst>
              </p:cNvPr>
              <p:cNvSpPr/>
              <p:nvPr/>
            </p:nvSpPr>
            <p:spPr>
              <a:xfrm>
                <a:off x="1146164" y="2025357"/>
                <a:ext cx="457200" cy="182880"/>
              </a:xfrm>
              <a:prstGeom prst="diamond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88" name="Wave 87">
                <a:extLst>
                  <a:ext uri="{FF2B5EF4-FFF2-40B4-BE49-F238E27FC236}">
                    <a16:creationId xmlns:a16="http://schemas.microsoft.com/office/drawing/2014/main" id="{A84A984C-3E82-C58D-D425-E26994336933}"/>
                  </a:ext>
                </a:extLst>
              </p:cNvPr>
              <p:cNvSpPr/>
              <p:nvPr/>
            </p:nvSpPr>
            <p:spPr>
              <a:xfrm>
                <a:off x="638179" y="2025357"/>
                <a:ext cx="457200" cy="182880"/>
              </a:xfrm>
              <a:prstGeom prst="wave">
                <a:avLst>
                  <a:gd name="adj1" fmla="val 20000"/>
                  <a:gd name="adj2" fmla="val 617"/>
                </a:avLst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89" name="Flowchart: Terminator 88">
                <a:extLst>
                  <a:ext uri="{FF2B5EF4-FFF2-40B4-BE49-F238E27FC236}">
                    <a16:creationId xmlns:a16="http://schemas.microsoft.com/office/drawing/2014/main" id="{EBB03587-249E-6842-8010-F1C6726FC1A2}"/>
                  </a:ext>
                </a:extLst>
              </p:cNvPr>
              <p:cNvSpPr/>
              <p:nvPr/>
            </p:nvSpPr>
            <p:spPr>
              <a:xfrm>
                <a:off x="127000" y="2025357"/>
                <a:ext cx="457200" cy="182880"/>
              </a:xfrm>
              <a:prstGeom prst="flowChartTerminator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57F6425-54CE-28A3-F9C4-64582968200E}"/>
                </a:ext>
              </a:extLst>
            </p:cNvPr>
            <p:cNvGrpSpPr/>
            <p:nvPr/>
          </p:nvGrpSpPr>
          <p:grpSpPr>
            <a:xfrm>
              <a:off x="1644409" y="4440451"/>
              <a:ext cx="510908" cy="145181"/>
              <a:chOff x="2731168" y="5360068"/>
              <a:chExt cx="1291391" cy="366964"/>
            </a:xfrm>
            <a:solidFill>
              <a:srgbClr val="FF3300"/>
            </a:solidFill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BA7D1C4-910C-09E9-F30B-78E056A3CA41}"/>
                  </a:ext>
                </a:extLst>
              </p:cNvPr>
              <p:cNvSpPr/>
              <p:nvPr/>
            </p:nvSpPr>
            <p:spPr>
              <a:xfrm>
                <a:off x="2731168" y="5360068"/>
                <a:ext cx="366964" cy="36696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R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2E93D3D-AD83-3A0B-78F4-8EDE1B45F28A}"/>
                  </a:ext>
                </a:extLst>
              </p:cNvPr>
              <p:cNvSpPr/>
              <p:nvPr/>
            </p:nvSpPr>
            <p:spPr>
              <a:xfrm>
                <a:off x="3193381" y="5360068"/>
                <a:ext cx="366964" cy="36696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G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F04EC89-9D8B-0144-3C26-B694C3B9D208}"/>
                  </a:ext>
                </a:extLst>
              </p:cNvPr>
              <p:cNvSpPr/>
              <p:nvPr/>
            </p:nvSpPr>
            <p:spPr>
              <a:xfrm>
                <a:off x="3655595" y="5360068"/>
                <a:ext cx="366964" cy="36696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B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10C870F-5386-6E3A-259E-E5C8F4B7B252}"/>
              </a:ext>
            </a:extLst>
          </p:cNvPr>
          <p:cNvGrpSpPr/>
          <p:nvPr/>
        </p:nvGrpSpPr>
        <p:grpSpPr>
          <a:xfrm>
            <a:off x="2554642" y="4373643"/>
            <a:ext cx="621792" cy="257711"/>
            <a:chOff x="2554642" y="4327921"/>
            <a:chExt cx="621792" cy="25771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479371E-5F86-6A16-34E0-048153825D6C}"/>
                </a:ext>
              </a:extLst>
            </p:cNvPr>
            <p:cNvGrpSpPr/>
            <p:nvPr/>
          </p:nvGrpSpPr>
          <p:grpSpPr>
            <a:xfrm>
              <a:off x="2554642" y="4327921"/>
              <a:ext cx="621792" cy="73152"/>
              <a:chOff x="132080" y="2311791"/>
              <a:chExt cx="1479558" cy="182880"/>
            </a:xfrm>
          </p:grpSpPr>
          <p:sp>
            <p:nvSpPr>
              <p:cNvPr id="91" name="Flowchart: Terminator 90">
                <a:extLst>
                  <a:ext uri="{FF2B5EF4-FFF2-40B4-BE49-F238E27FC236}">
                    <a16:creationId xmlns:a16="http://schemas.microsoft.com/office/drawing/2014/main" id="{902E1190-413B-326F-0C90-CF9901094BD2}"/>
                  </a:ext>
                </a:extLst>
              </p:cNvPr>
              <p:cNvSpPr/>
              <p:nvPr/>
            </p:nvSpPr>
            <p:spPr>
              <a:xfrm>
                <a:off x="132080" y="2311791"/>
                <a:ext cx="457200" cy="182880"/>
              </a:xfrm>
              <a:prstGeom prst="flowChartTerminator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92" name="Flowchart: Terminator 91">
                <a:extLst>
                  <a:ext uri="{FF2B5EF4-FFF2-40B4-BE49-F238E27FC236}">
                    <a16:creationId xmlns:a16="http://schemas.microsoft.com/office/drawing/2014/main" id="{5AF551B8-EEA5-C417-6B36-A83B63A1BA4C}"/>
                  </a:ext>
                </a:extLst>
              </p:cNvPr>
              <p:cNvSpPr/>
              <p:nvPr/>
            </p:nvSpPr>
            <p:spPr>
              <a:xfrm>
                <a:off x="643259" y="2311791"/>
                <a:ext cx="457200" cy="182880"/>
              </a:xfrm>
              <a:prstGeom prst="flowChartTerminator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93" name="Diamond 92">
                <a:extLst>
                  <a:ext uri="{FF2B5EF4-FFF2-40B4-BE49-F238E27FC236}">
                    <a16:creationId xmlns:a16="http://schemas.microsoft.com/office/drawing/2014/main" id="{FA11E75F-1321-0814-1D62-9A07AA6020D4}"/>
                  </a:ext>
                </a:extLst>
              </p:cNvPr>
              <p:cNvSpPr/>
              <p:nvPr/>
            </p:nvSpPr>
            <p:spPr>
              <a:xfrm>
                <a:off x="1154438" y="2311791"/>
                <a:ext cx="457200" cy="182880"/>
              </a:xfrm>
              <a:prstGeom prst="diamond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7D968CF-83C7-DFB6-E29E-2C8AB8DF0C1D}"/>
                </a:ext>
              </a:extLst>
            </p:cNvPr>
            <p:cNvGrpSpPr/>
            <p:nvPr/>
          </p:nvGrpSpPr>
          <p:grpSpPr>
            <a:xfrm>
              <a:off x="2600362" y="4439328"/>
              <a:ext cx="530352" cy="146304"/>
              <a:chOff x="2731168" y="5360068"/>
              <a:chExt cx="1291391" cy="366964"/>
            </a:xfrm>
            <a:solidFill>
              <a:srgbClr val="FF3300"/>
            </a:solidFill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D270B0B-8E56-E930-305B-7F97DF80ECC2}"/>
                  </a:ext>
                </a:extLst>
              </p:cNvPr>
              <p:cNvSpPr/>
              <p:nvPr/>
            </p:nvSpPr>
            <p:spPr>
              <a:xfrm>
                <a:off x="2731168" y="5360068"/>
                <a:ext cx="366964" cy="36696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R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1D7E837-3F66-C266-46B8-3601C22A1330}"/>
                  </a:ext>
                </a:extLst>
              </p:cNvPr>
              <p:cNvSpPr/>
              <p:nvPr/>
            </p:nvSpPr>
            <p:spPr>
              <a:xfrm>
                <a:off x="3193381" y="5360068"/>
                <a:ext cx="366964" cy="366964"/>
              </a:xfrm>
              <a:prstGeom prst="ellipse">
                <a:avLst/>
              </a:prstGeom>
              <a:solidFill>
                <a:srgbClr val="CC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R</a:t>
                </a: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080CB5-40AD-2CD2-08F9-869BB8B8A506}"/>
                  </a:ext>
                </a:extLst>
              </p:cNvPr>
              <p:cNvSpPr/>
              <p:nvPr/>
            </p:nvSpPr>
            <p:spPr>
              <a:xfrm>
                <a:off x="3655595" y="5360068"/>
                <a:ext cx="366964" cy="36696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B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0" name="Table 4">
                <a:extLst>
                  <a:ext uri="{FF2B5EF4-FFF2-40B4-BE49-F238E27FC236}">
                    <a16:creationId xmlns:a16="http://schemas.microsoft.com/office/drawing/2014/main" id="{C888BC73-E25A-03C6-D936-519846D4ED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8052187"/>
                  </p:ext>
                </p:extLst>
              </p:nvPr>
            </p:nvGraphicFramePr>
            <p:xfrm>
              <a:off x="3520303" y="4368160"/>
              <a:ext cx="3154530" cy="14084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343">
                      <a:extLst>
                        <a:ext uri="{9D8B030D-6E8A-4147-A177-3AD203B41FA5}">
                          <a16:colId xmlns:a16="http://schemas.microsoft.com/office/drawing/2014/main" val="1725335257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3373830064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928754198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580524703"/>
                        </a:ext>
                      </a:extLst>
                    </a:gridCol>
                  </a:tblGrid>
                  <a:tr h="287384"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773037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,0,0</m:t>
                                    </m:r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561971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0,1,0</m:t>
                                    </m:r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023312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0,0,1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97407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0" name="Table 4">
                <a:extLst>
                  <a:ext uri="{FF2B5EF4-FFF2-40B4-BE49-F238E27FC236}">
                    <a16:creationId xmlns:a16="http://schemas.microsoft.com/office/drawing/2014/main" id="{C888BC73-E25A-03C6-D936-519846D4ED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8052187"/>
                  </p:ext>
                </p:extLst>
              </p:nvPr>
            </p:nvGraphicFramePr>
            <p:xfrm>
              <a:off x="3520303" y="4368160"/>
              <a:ext cx="3154530" cy="14084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343">
                      <a:extLst>
                        <a:ext uri="{9D8B030D-6E8A-4147-A177-3AD203B41FA5}">
                          <a16:colId xmlns:a16="http://schemas.microsoft.com/office/drawing/2014/main" val="1725335257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3373830064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928754198"/>
                        </a:ext>
                      </a:extLst>
                    </a:gridCol>
                    <a:gridCol w="965729">
                      <a:extLst>
                        <a:ext uri="{9D8B030D-6E8A-4147-A177-3AD203B41FA5}">
                          <a16:colId xmlns:a16="http://schemas.microsoft.com/office/drawing/2014/main" val="2580524703"/>
                        </a:ext>
                      </a:extLst>
                    </a:gridCol>
                  </a:tblGrid>
                  <a:tr h="287384"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51435" marR="51435" marT="25718" marB="2571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773037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75806" r="-113571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6415" t="-75806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27215" t="-75806" r="-10126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25786" t="-75806" r="-62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1971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78689" r="-113571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6415" t="-178689" r="-2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27215" t="-178689" r="-10126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25786" t="-178689" r="-62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233124"/>
                      </a:ext>
                    </a:extLst>
                  </a:tr>
                  <a:tr h="373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274194" r="-113571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6415" t="-274194" r="-20000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27215" t="-274194" r="-101266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25718" marB="257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25786" t="-274194" r="-629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7407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4593DE5-863F-E809-46C6-3352031BAE71}"/>
              </a:ext>
            </a:extLst>
          </p:cNvPr>
          <p:cNvGrpSpPr/>
          <p:nvPr/>
        </p:nvGrpSpPr>
        <p:grpSpPr>
          <a:xfrm>
            <a:off x="3944408" y="4370185"/>
            <a:ext cx="617663" cy="261169"/>
            <a:chOff x="605163" y="4329902"/>
            <a:chExt cx="617663" cy="26116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A2468B1-8EA8-D162-BA97-691056D10B91}"/>
                </a:ext>
              </a:extLst>
            </p:cNvPr>
            <p:cNvGrpSpPr/>
            <p:nvPr/>
          </p:nvGrpSpPr>
          <p:grpSpPr>
            <a:xfrm>
              <a:off x="605163" y="4329902"/>
              <a:ext cx="617663" cy="76511"/>
              <a:chOff x="127000" y="1757680"/>
              <a:chExt cx="1476364" cy="182880"/>
            </a:xfrm>
          </p:grpSpPr>
          <p:sp>
            <p:nvSpPr>
              <p:cNvPr id="117" name="Flowchart: Terminator 116">
                <a:extLst>
                  <a:ext uri="{FF2B5EF4-FFF2-40B4-BE49-F238E27FC236}">
                    <a16:creationId xmlns:a16="http://schemas.microsoft.com/office/drawing/2014/main" id="{18C611B1-3D61-024D-681A-18B58AC4A451}"/>
                  </a:ext>
                </a:extLst>
              </p:cNvPr>
              <p:cNvSpPr/>
              <p:nvPr/>
            </p:nvSpPr>
            <p:spPr>
              <a:xfrm>
                <a:off x="127000" y="1757680"/>
                <a:ext cx="457200" cy="182880"/>
              </a:xfrm>
              <a:prstGeom prst="flowChartTerminator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18" name="Flowchart: Terminator 117">
                <a:extLst>
                  <a:ext uri="{FF2B5EF4-FFF2-40B4-BE49-F238E27FC236}">
                    <a16:creationId xmlns:a16="http://schemas.microsoft.com/office/drawing/2014/main" id="{F7A6FB8B-0313-98A4-940B-E901CCD97C26}"/>
                  </a:ext>
                </a:extLst>
              </p:cNvPr>
              <p:cNvSpPr/>
              <p:nvPr/>
            </p:nvSpPr>
            <p:spPr>
              <a:xfrm>
                <a:off x="638179" y="1757680"/>
                <a:ext cx="457200" cy="182880"/>
              </a:xfrm>
              <a:prstGeom prst="flowChartTerminator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19" name="Flowchart: Terminator 118">
                <a:extLst>
                  <a:ext uri="{FF2B5EF4-FFF2-40B4-BE49-F238E27FC236}">
                    <a16:creationId xmlns:a16="http://schemas.microsoft.com/office/drawing/2014/main" id="{2A110EB2-A59A-B1E6-F792-6B8F9461BE0E}"/>
                  </a:ext>
                </a:extLst>
              </p:cNvPr>
              <p:cNvSpPr/>
              <p:nvPr/>
            </p:nvSpPr>
            <p:spPr>
              <a:xfrm>
                <a:off x="1146164" y="1757680"/>
                <a:ext cx="457200" cy="182880"/>
              </a:xfrm>
              <a:prstGeom prst="flowChartTerminator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77D59C5-4152-6F4B-0FA9-5D7CD6D7B6D2}"/>
                </a:ext>
              </a:extLst>
            </p:cNvPr>
            <p:cNvGrpSpPr/>
            <p:nvPr/>
          </p:nvGrpSpPr>
          <p:grpSpPr>
            <a:xfrm>
              <a:off x="659344" y="4444767"/>
              <a:ext cx="512064" cy="146304"/>
              <a:chOff x="2731168" y="5360068"/>
              <a:chExt cx="1291391" cy="366964"/>
            </a:xfrm>
            <a:solidFill>
              <a:srgbClr val="CC0000"/>
            </a:solidFill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E0C2CD0-90B9-C9D4-7A93-0B86668DFBA7}"/>
                  </a:ext>
                </a:extLst>
              </p:cNvPr>
              <p:cNvSpPr/>
              <p:nvPr/>
            </p:nvSpPr>
            <p:spPr>
              <a:xfrm>
                <a:off x="2731168" y="5360068"/>
                <a:ext cx="366964" cy="366964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R</a:t>
                </a: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9F3D8EA-CA0C-3F85-64E0-941D77AA9C1E}"/>
                  </a:ext>
                </a:extLst>
              </p:cNvPr>
              <p:cNvSpPr/>
              <p:nvPr/>
            </p:nvSpPr>
            <p:spPr>
              <a:xfrm>
                <a:off x="3193381" y="5360068"/>
                <a:ext cx="366964" cy="366964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R</a:t>
                </a: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304B6E-6EF3-5AF2-79D9-C7DEFBF2D761}"/>
                  </a:ext>
                </a:extLst>
              </p:cNvPr>
              <p:cNvSpPr/>
              <p:nvPr/>
            </p:nvSpPr>
            <p:spPr>
              <a:xfrm>
                <a:off x="3655595" y="5360068"/>
                <a:ext cx="366964" cy="366964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R</a:t>
                </a: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1DF176D-D2C7-F5A6-342C-B0B0D10DC266}"/>
              </a:ext>
            </a:extLst>
          </p:cNvPr>
          <p:cNvGrpSpPr/>
          <p:nvPr/>
        </p:nvGrpSpPr>
        <p:grpSpPr>
          <a:xfrm>
            <a:off x="4908187" y="4381261"/>
            <a:ext cx="621792" cy="249464"/>
            <a:chOff x="1592828" y="4336168"/>
            <a:chExt cx="621792" cy="249464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0A41483-47D3-475D-F312-D64C28E24EB3}"/>
                </a:ext>
              </a:extLst>
            </p:cNvPr>
            <p:cNvGrpSpPr/>
            <p:nvPr/>
          </p:nvGrpSpPr>
          <p:grpSpPr>
            <a:xfrm>
              <a:off x="1592828" y="4336168"/>
              <a:ext cx="621792" cy="74250"/>
              <a:chOff x="127000" y="2025357"/>
              <a:chExt cx="1476364" cy="182880"/>
            </a:xfrm>
          </p:grpSpPr>
          <p:sp>
            <p:nvSpPr>
              <p:cNvPr id="126" name="Diamond 125">
                <a:extLst>
                  <a:ext uri="{FF2B5EF4-FFF2-40B4-BE49-F238E27FC236}">
                    <a16:creationId xmlns:a16="http://schemas.microsoft.com/office/drawing/2014/main" id="{6BF2712A-8968-183F-94B3-1730180BB4CC}"/>
                  </a:ext>
                </a:extLst>
              </p:cNvPr>
              <p:cNvSpPr/>
              <p:nvPr/>
            </p:nvSpPr>
            <p:spPr>
              <a:xfrm>
                <a:off x="1146164" y="2025357"/>
                <a:ext cx="457200" cy="182880"/>
              </a:xfrm>
              <a:prstGeom prst="diamond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27" name="Wave 126">
                <a:extLst>
                  <a:ext uri="{FF2B5EF4-FFF2-40B4-BE49-F238E27FC236}">
                    <a16:creationId xmlns:a16="http://schemas.microsoft.com/office/drawing/2014/main" id="{25DADFF1-D1B0-1D3F-09DC-0ECB910A8BA5}"/>
                  </a:ext>
                </a:extLst>
              </p:cNvPr>
              <p:cNvSpPr/>
              <p:nvPr/>
            </p:nvSpPr>
            <p:spPr>
              <a:xfrm>
                <a:off x="638179" y="2025357"/>
                <a:ext cx="457200" cy="182880"/>
              </a:xfrm>
              <a:prstGeom prst="wave">
                <a:avLst>
                  <a:gd name="adj1" fmla="val 20000"/>
                  <a:gd name="adj2" fmla="val 617"/>
                </a:avLst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28" name="Flowchart: Terminator 127">
                <a:extLst>
                  <a:ext uri="{FF2B5EF4-FFF2-40B4-BE49-F238E27FC236}">
                    <a16:creationId xmlns:a16="http://schemas.microsoft.com/office/drawing/2014/main" id="{691B4DA5-87FC-4BEB-DFAD-D5D7845E5863}"/>
                  </a:ext>
                </a:extLst>
              </p:cNvPr>
              <p:cNvSpPr/>
              <p:nvPr/>
            </p:nvSpPr>
            <p:spPr>
              <a:xfrm>
                <a:off x="127000" y="2025357"/>
                <a:ext cx="457200" cy="182880"/>
              </a:xfrm>
              <a:prstGeom prst="flowChartTerminator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3760CFC-47FA-D8E6-B201-A497EA78D6D2}"/>
                </a:ext>
              </a:extLst>
            </p:cNvPr>
            <p:cNvGrpSpPr/>
            <p:nvPr/>
          </p:nvGrpSpPr>
          <p:grpSpPr>
            <a:xfrm>
              <a:off x="1644409" y="4440451"/>
              <a:ext cx="510908" cy="145181"/>
              <a:chOff x="2731168" y="5360068"/>
              <a:chExt cx="1291391" cy="366964"/>
            </a:xfrm>
            <a:solidFill>
              <a:srgbClr val="FF3300"/>
            </a:solidFill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5E44849-815C-941E-C47C-01E0F0FF30F5}"/>
                  </a:ext>
                </a:extLst>
              </p:cNvPr>
              <p:cNvSpPr/>
              <p:nvPr/>
            </p:nvSpPr>
            <p:spPr>
              <a:xfrm>
                <a:off x="2731168" y="5360068"/>
                <a:ext cx="366964" cy="36696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R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B751AD6-F809-DC56-0087-4B76D8BC9ED0}"/>
                  </a:ext>
                </a:extLst>
              </p:cNvPr>
              <p:cNvSpPr/>
              <p:nvPr/>
            </p:nvSpPr>
            <p:spPr>
              <a:xfrm>
                <a:off x="3193381" y="5360068"/>
                <a:ext cx="366964" cy="36696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G</a:t>
                </a: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FBCF1EED-99DC-8A27-C3B2-5142098C14E9}"/>
                  </a:ext>
                </a:extLst>
              </p:cNvPr>
              <p:cNvSpPr/>
              <p:nvPr/>
            </p:nvSpPr>
            <p:spPr>
              <a:xfrm>
                <a:off x="3655595" y="5360068"/>
                <a:ext cx="366964" cy="36696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B</a:t>
                </a: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15C13AD-B740-CC13-D494-94E3FF563F4E}"/>
              </a:ext>
            </a:extLst>
          </p:cNvPr>
          <p:cNvGrpSpPr/>
          <p:nvPr/>
        </p:nvGrpSpPr>
        <p:grpSpPr>
          <a:xfrm>
            <a:off x="5875682" y="4373641"/>
            <a:ext cx="621792" cy="257711"/>
            <a:chOff x="2554642" y="4327921"/>
            <a:chExt cx="621792" cy="257711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703CC9C-0C45-9F5D-A5BB-19A34304ED5F}"/>
                </a:ext>
              </a:extLst>
            </p:cNvPr>
            <p:cNvGrpSpPr/>
            <p:nvPr/>
          </p:nvGrpSpPr>
          <p:grpSpPr>
            <a:xfrm>
              <a:off x="2554642" y="4327921"/>
              <a:ext cx="621792" cy="73152"/>
              <a:chOff x="132080" y="2311791"/>
              <a:chExt cx="1479558" cy="182880"/>
            </a:xfrm>
          </p:grpSpPr>
          <p:sp>
            <p:nvSpPr>
              <p:cNvPr id="135" name="Flowchart: Terminator 134">
                <a:extLst>
                  <a:ext uri="{FF2B5EF4-FFF2-40B4-BE49-F238E27FC236}">
                    <a16:creationId xmlns:a16="http://schemas.microsoft.com/office/drawing/2014/main" id="{61629309-4923-541B-76A8-5020A5581EA6}"/>
                  </a:ext>
                </a:extLst>
              </p:cNvPr>
              <p:cNvSpPr/>
              <p:nvPr/>
            </p:nvSpPr>
            <p:spPr>
              <a:xfrm>
                <a:off x="132080" y="2311791"/>
                <a:ext cx="457200" cy="182880"/>
              </a:xfrm>
              <a:prstGeom prst="flowChartTerminator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36" name="Flowchart: Terminator 135">
                <a:extLst>
                  <a:ext uri="{FF2B5EF4-FFF2-40B4-BE49-F238E27FC236}">
                    <a16:creationId xmlns:a16="http://schemas.microsoft.com/office/drawing/2014/main" id="{B899E0F7-7C1F-3C9F-B922-3459902C8FB8}"/>
                  </a:ext>
                </a:extLst>
              </p:cNvPr>
              <p:cNvSpPr/>
              <p:nvPr/>
            </p:nvSpPr>
            <p:spPr>
              <a:xfrm>
                <a:off x="643259" y="2311791"/>
                <a:ext cx="457200" cy="182880"/>
              </a:xfrm>
              <a:prstGeom prst="flowChartTerminator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37" name="Diamond 136">
                <a:extLst>
                  <a:ext uri="{FF2B5EF4-FFF2-40B4-BE49-F238E27FC236}">
                    <a16:creationId xmlns:a16="http://schemas.microsoft.com/office/drawing/2014/main" id="{FEF1AFC4-0833-823B-48A3-D92BD611660A}"/>
                  </a:ext>
                </a:extLst>
              </p:cNvPr>
              <p:cNvSpPr/>
              <p:nvPr/>
            </p:nvSpPr>
            <p:spPr>
              <a:xfrm>
                <a:off x="1154438" y="2311791"/>
                <a:ext cx="457200" cy="182880"/>
              </a:xfrm>
              <a:prstGeom prst="diamond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C9B6067-3816-744E-C40C-CAA001F88016}"/>
                </a:ext>
              </a:extLst>
            </p:cNvPr>
            <p:cNvGrpSpPr/>
            <p:nvPr/>
          </p:nvGrpSpPr>
          <p:grpSpPr>
            <a:xfrm>
              <a:off x="2600362" y="4439328"/>
              <a:ext cx="530352" cy="146304"/>
              <a:chOff x="2731168" y="5360068"/>
              <a:chExt cx="1291391" cy="366964"/>
            </a:xfrm>
            <a:solidFill>
              <a:srgbClr val="FF3300"/>
            </a:solidFill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D087E86F-5074-45AC-0C51-9E1933D5EE75}"/>
                  </a:ext>
                </a:extLst>
              </p:cNvPr>
              <p:cNvSpPr/>
              <p:nvPr/>
            </p:nvSpPr>
            <p:spPr>
              <a:xfrm>
                <a:off x="2731168" y="5360068"/>
                <a:ext cx="366964" cy="36696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R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C86521A-030D-7254-93E9-0B488DFD31E4}"/>
                  </a:ext>
                </a:extLst>
              </p:cNvPr>
              <p:cNvSpPr/>
              <p:nvPr/>
            </p:nvSpPr>
            <p:spPr>
              <a:xfrm>
                <a:off x="3193381" y="5360068"/>
                <a:ext cx="366964" cy="366964"/>
              </a:xfrm>
              <a:prstGeom prst="ellipse">
                <a:avLst/>
              </a:prstGeom>
              <a:solidFill>
                <a:srgbClr val="CC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R</a:t>
                </a: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FE3FE62-D859-88D3-534E-B501769A83A1}"/>
                  </a:ext>
                </a:extLst>
              </p:cNvPr>
              <p:cNvSpPr/>
              <p:nvPr/>
            </p:nvSpPr>
            <p:spPr>
              <a:xfrm>
                <a:off x="3655595" y="5360068"/>
                <a:ext cx="366964" cy="36696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846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2255B1-5A91-B401-DA76-3FC43FB2C32E}"/>
              </a:ext>
            </a:extLst>
          </p:cNvPr>
          <p:cNvCxnSpPr>
            <a:cxnSpLocks/>
          </p:cNvCxnSpPr>
          <p:nvPr/>
        </p:nvCxnSpPr>
        <p:spPr>
          <a:xfrm>
            <a:off x="3493540" y="4341704"/>
            <a:ext cx="0" cy="1643510"/>
          </a:xfrm>
          <a:prstGeom prst="line">
            <a:avLst/>
          </a:prstGeom>
          <a:ln w="381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65322CC-CF69-D1E6-775E-BE04F72600EF}"/>
                  </a:ext>
                </a:extLst>
              </p:cNvPr>
              <p:cNvSpPr/>
              <p:nvPr/>
            </p:nvSpPr>
            <p:spPr>
              <a:xfrm>
                <a:off x="368332" y="2648079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65322CC-CF69-D1E6-775E-BE04F7260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32" y="2648079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D4C66BC-3662-89A5-7320-4B5A66F94DD7}"/>
                  </a:ext>
                </a:extLst>
              </p:cNvPr>
              <p:cNvSpPr/>
              <p:nvPr/>
            </p:nvSpPr>
            <p:spPr>
              <a:xfrm>
                <a:off x="368332" y="1221746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D4C66BC-3662-89A5-7320-4B5A66F94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32" y="1221746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08482-9010-854E-D477-BC121517C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03238"/>
              </p:ext>
            </p:extLst>
          </p:nvPr>
        </p:nvGraphicFramePr>
        <p:xfrm>
          <a:off x="1492357" y="1738863"/>
          <a:ext cx="664328" cy="664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041">
                  <a:extLst>
                    <a:ext uri="{9D8B030D-6E8A-4147-A177-3AD203B41FA5}">
                      <a16:colId xmlns:a16="http://schemas.microsoft.com/office/drawing/2014/main" val="3604166088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7722285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428955210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100981367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270836773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41798684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402380941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950422215"/>
                    </a:ext>
                  </a:extLst>
                </a:gridCol>
              </a:tblGrid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57546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51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82245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19923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1671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8494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6279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7753"/>
                  </a:ext>
                </a:extLst>
              </a:tr>
            </a:tbl>
          </a:graphicData>
        </a:graphic>
      </p:graphicFrame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3FE968E-C6A1-74DC-44F3-B84E10AD42B9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5400000" flipH="1" flipV="1">
            <a:off x="1324136" y="2147695"/>
            <a:ext cx="244888" cy="75588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E909528-83B8-5843-4905-6E0296DA2DD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320566" y="1234907"/>
            <a:ext cx="252029" cy="755881"/>
          </a:xfrm>
          <a:prstGeom prst="curved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7637719-09EC-8C87-ECDC-F91DAA5506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488017" y="2067456"/>
            <a:ext cx="1161245" cy="7144"/>
          </a:xfrm>
          <a:prstGeom prst="curvedConnector3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212826-B4B8-8D37-8732-7E912169B060}"/>
                  </a:ext>
                </a:extLst>
              </p:cNvPr>
              <p:cNvSpPr txBox="1"/>
              <p:nvPr/>
            </p:nvSpPr>
            <p:spPr>
              <a:xfrm>
                <a:off x="1884055" y="4550329"/>
                <a:ext cx="1162178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Relation tensor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=⟨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212826-B4B8-8D37-8732-7E912169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055" y="4550329"/>
                <a:ext cx="1162178" cy="348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2B52677-946E-E62C-197C-7E152505A443}"/>
                  </a:ext>
                </a:extLst>
              </p:cNvPr>
              <p:cNvSpPr/>
              <p:nvPr/>
            </p:nvSpPr>
            <p:spPr>
              <a:xfrm>
                <a:off x="1540922" y="5776609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2B52677-946E-E62C-197C-7E152505A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22" y="5776609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4AE9201-57B6-D341-E65B-DFA059ADC4FD}"/>
                  </a:ext>
                </a:extLst>
              </p:cNvPr>
              <p:cNvSpPr/>
              <p:nvPr/>
            </p:nvSpPr>
            <p:spPr>
              <a:xfrm>
                <a:off x="3531063" y="4391815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4AE9201-57B6-D341-E65B-DFA059ADC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63" y="4391815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7">
            <a:extLst>
              <a:ext uri="{FF2B5EF4-FFF2-40B4-BE49-F238E27FC236}">
                <a16:creationId xmlns:a16="http://schemas.microsoft.com/office/drawing/2014/main" id="{805BCBF8-4EFC-F82C-95BF-4661D84AD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85736"/>
              </p:ext>
            </p:extLst>
          </p:nvPr>
        </p:nvGraphicFramePr>
        <p:xfrm>
          <a:off x="2765721" y="4914486"/>
          <a:ext cx="664328" cy="664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041">
                  <a:extLst>
                    <a:ext uri="{9D8B030D-6E8A-4147-A177-3AD203B41FA5}">
                      <a16:colId xmlns:a16="http://schemas.microsoft.com/office/drawing/2014/main" val="3604166088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7722285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428955210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100981367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270836773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41798684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402380941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950422215"/>
                    </a:ext>
                  </a:extLst>
                </a:gridCol>
              </a:tblGrid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57546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51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82245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19923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1671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8494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6279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7753"/>
                  </a:ext>
                </a:extLst>
              </a:tr>
            </a:tbl>
          </a:graphicData>
        </a:graphic>
      </p:graphicFrame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AFBE56B-A35E-AB81-F126-E9CF7364B3BC}"/>
              </a:ext>
            </a:extLst>
          </p:cNvPr>
          <p:cNvCxnSpPr>
            <a:stCxn id="32" idx="0"/>
            <a:endCxn id="34" idx="2"/>
          </p:cNvCxnSpPr>
          <p:nvPr/>
        </p:nvCxnSpPr>
        <p:spPr>
          <a:xfrm rot="5400000" flipH="1" flipV="1">
            <a:off x="2570662" y="5249387"/>
            <a:ext cx="197795" cy="85665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2A4F293-447F-ECBB-7790-B0C02B1BFB28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rot="5400000">
            <a:off x="3535838" y="4218952"/>
            <a:ext cx="257583" cy="1133484"/>
          </a:xfrm>
          <a:prstGeom prst="curved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D0DF50F-146C-A78A-994B-7BF781265EF1}"/>
                  </a:ext>
                </a:extLst>
              </p:cNvPr>
              <p:cNvSpPr/>
              <p:nvPr/>
            </p:nvSpPr>
            <p:spPr>
              <a:xfrm>
                <a:off x="3531063" y="5776608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D0DF50F-146C-A78A-994B-7BF781265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63" y="5776608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CA283E-A910-C1A2-A49E-28C4D910865C}"/>
              </a:ext>
            </a:extLst>
          </p:cNvPr>
          <p:cNvCxnSpPr>
            <a:stCxn id="47" idx="0"/>
            <a:endCxn id="33" idx="2"/>
          </p:cNvCxnSpPr>
          <p:nvPr/>
        </p:nvCxnSpPr>
        <p:spPr>
          <a:xfrm flipV="1">
            <a:off x="4231368" y="4656902"/>
            <a:ext cx="0" cy="111970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7DBA5E8-E9C5-C940-C8DA-2744E4F4D306}"/>
              </a:ext>
            </a:extLst>
          </p:cNvPr>
          <p:cNvSpPr txBox="1"/>
          <p:nvPr/>
        </p:nvSpPr>
        <p:spPr>
          <a:xfrm>
            <a:off x="3125924" y="4023074"/>
            <a:ext cx="7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Relational Bottleneck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5A1F26-DB7F-DCA7-126B-086004D8ACB5}"/>
              </a:ext>
            </a:extLst>
          </p:cNvPr>
          <p:cNvSpPr txBox="1"/>
          <p:nvPr/>
        </p:nvSpPr>
        <p:spPr>
          <a:xfrm>
            <a:off x="689354" y="2999260"/>
            <a:ext cx="84510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sequence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C429F1-E4FF-DBAE-C285-FA27CBFCD400}"/>
              </a:ext>
            </a:extLst>
          </p:cNvPr>
          <p:cNvSpPr txBox="1"/>
          <p:nvPr/>
        </p:nvSpPr>
        <p:spPr>
          <a:xfrm>
            <a:off x="702880" y="1016974"/>
            <a:ext cx="81945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Encoder states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722C38-7F58-1752-77D9-FBA33F63DC12}"/>
              </a:ext>
            </a:extLst>
          </p:cNvPr>
          <p:cNvSpPr txBox="1"/>
          <p:nvPr/>
        </p:nvSpPr>
        <p:spPr>
          <a:xfrm>
            <a:off x="1858372" y="6088790"/>
            <a:ext cx="84510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sequence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915E5C-6F70-C78B-409E-FF09E2B58370}"/>
              </a:ext>
            </a:extLst>
          </p:cNvPr>
          <p:cNvSpPr txBox="1"/>
          <p:nvPr/>
        </p:nvSpPr>
        <p:spPr>
          <a:xfrm>
            <a:off x="3998732" y="6088790"/>
            <a:ext cx="54854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Symbols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EBF762-7BD4-F584-02F4-A88170E21F2E}"/>
              </a:ext>
            </a:extLst>
          </p:cNvPr>
          <p:cNvSpPr txBox="1"/>
          <p:nvPr/>
        </p:nvSpPr>
        <p:spPr>
          <a:xfrm>
            <a:off x="3771147" y="4154685"/>
            <a:ext cx="92044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Abstractor states</a:t>
            </a: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F465E2A1-F7F5-7114-C427-29165A68C49E}"/>
              </a:ext>
            </a:extLst>
          </p:cNvPr>
          <p:cNvSpPr/>
          <p:nvPr/>
        </p:nvSpPr>
        <p:spPr>
          <a:xfrm>
            <a:off x="171737" y="862044"/>
            <a:ext cx="2747485" cy="2469064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1162F37A-8E5E-A018-669C-86B68BE2D5A9}"/>
              </a:ext>
            </a:extLst>
          </p:cNvPr>
          <p:cNvSpPr/>
          <p:nvPr/>
        </p:nvSpPr>
        <p:spPr>
          <a:xfrm>
            <a:off x="1492357" y="4023074"/>
            <a:ext cx="3576638" cy="2481492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DE64B94-6832-46CF-F5D9-04C4C7E36DD6}"/>
                  </a:ext>
                </a:extLst>
              </p:cNvPr>
              <p:cNvSpPr txBox="1"/>
              <p:nvPr/>
            </p:nvSpPr>
            <p:spPr>
              <a:xfrm>
                <a:off x="931042" y="584194"/>
                <a:ext cx="12209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SelfAttn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DE64B94-6832-46CF-F5D9-04C4C7E36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42" y="584194"/>
                <a:ext cx="1220975" cy="261610"/>
              </a:xfrm>
              <a:prstGeom prst="rect">
                <a:avLst/>
              </a:prstGeom>
              <a:blipFill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EBC3645-F92E-AD28-C8CA-8D43940FD6AB}"/>
                  </a:ext>
                </a:extLst>
              </p:cNvPr>
              <p:cNvSpPr txBox="1"/>
              <p:nvPr/>
            </p:nvSpPr>
            <p:spPr>
              <a:xfrm>
                <a:off x="2243151" y="3701392"/>
                <a:ext cx="20750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RelationalCrossAttn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EBC3645-F92E-AD28-C8CA-8D43940FD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51" y="3701392"/>
                <a:ext cx="2075055" cy="261610"/>
              </a:xfrm>
              <a:prstGeom prst="rect">
                <a:avLst/>
              </a:prstGeom>
              <a:blipFill>
                <a:blip r:embed="rId9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CA0BF8D-A607-D78F-6ACF-9FAAFA5532A2}"/>
                  </a:ext>
                </a:extLst>
              </p:cNvPr>
              <p:cNvSpPr txBox="1"/>
              <p:nvPr/>
            </p:nvSpPr>
            <p:spPr>
              <a:xfrm>
                <a:off x="1794564" y="1353385"/>
                <a:ext cx="1162178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Relation tensor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=⟨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CA0BF8D-A607-D78F-6ACF-9FAAFA553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64" y="1353385"/>
                <a:ext cx="1162178" cy="3485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BB1F687-DC58-B621-30F1-6E48184EB1A2}"/>
                  </a:ext>
                </a:extLst>
              </p:cNvPr>
              <p:cNvSpPr/>
              <p:nvPr/>
            </p:nvSpPr>
            <p:spPr>
              <a:xfrm>
                <a:off x="3306673" y="2808010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0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BB1F687-DC58-B621-30F1-6E48184EB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673" y="2808010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6B17C680-8EEA-2499-8486-926157E8289D}"/>
                  </a:ext>
                </a:extLst>
              </p:cNvPr>
              <p:cNvSpPr/>
              <p:nvPr/>
            </p:nvSpPr>
            <p:spPr>
              <a:xfrm>
                <a:off x="4173061" y="1207977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sz="10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6B17C680-8EEA-2499-8486-926157E82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61" y="1207977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12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" name="Table 7">
            <a:extLst>
              <a:ext uri="{FF2B5EF4-FFF2-40B4-BE49-F238E27FC236}">
                <a16:creationId xmlns:a16="http://schemas.microsoft.com/office/drawing/2014/main" id="{F4F471C5-600E-FDDE-F228-821F73A2F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14278"/>
              </p:ext>
            </p:extLst>
          </p:nvPr>
        </p:nvGraphicFramePr>
        <p:xfrm>
          <a:off x="4541208" y="1731075"/>
          <a:ext cx="664328" cy="664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041">
                  <a:extLst>
                    <a:ext uri="{9D8B030D-6E8A-4147-A177-3AD203B41FA5}">
                      <a16:colId xmlns:a16="http://schemas.microsoft.com/office/drawing/2014/main" val="3604166088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7722285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428955210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100981367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270836773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41798684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402380941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950422215"/>
                    </a:ext>
                  </a:extLst>
                </a:gridCol>
              </a:tblGrid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57546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51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82245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19923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1671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8494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6279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7753"/>
                  </a:ext>
                </a:extLst>
              </a:tr>
            </a:tbl>
          </a:graphicData>
        </a:graphic>
      </p:graphicFrame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7FB28558-78DB-8A57-75F0-DF2F778AA2A0}"/>
              </a:ext>
            </a:extLst>
          </p:cNvPr>
          <p:cNvCxnSpPr>
            <a:cxnSpLocks/>
            <a:stCxn id="141" idx="0"/>
            <a:endCxn id="143" idx="2"/>
          </p:cNvCxnSpPr>
          <p:nvPr/>
        </p:nvCxnSpPr>
        <p:spPr>
          <a:xfrm rot="5400000" flipH="1" flipV="1">
            <a:off x="4233873" y="2168512"/>
            <a:ext cx="412607" cy="86639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7952AAC3-BFEA-604B-70E8-ACBBBC964730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4744365" y="1602068"/>
            <a:ext cx="258010" cy="3"/>
          </a:xfrm>
          <a:prstGeom prst="curved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DDEC096-4FA8-2014-0384-F18F038F2445}"/>
                  </a:ext>
                </a:extLst>
              </p:cNvPr>
              <p:cNvSpPr txBox="1"/>
              <p:nvPr/>
            </p:nvSpPr>
            <p:spPr>
              <a:xfrm>
                <a:off x="4167638" y="561552"/>
                <a:ext cx="1451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CrossAttn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DDEC096-4FA8-2014-0384-F18F038F2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638" y="561552"/>
                <a:ext cx="145180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274D12CC-08B3-DF1B-ABA0-31776F96F5EA}"/>
                  </a:ext>
                </a:extLst>
              </p:cNvPr>
              <p:cNvSpPr/>
              <p:nvPr/>
            </p:nvSpPr>
            <p:spPr>
              <a:xfrm>
                <a:off x="5075300" y="2808010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44546A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10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274D12CC-08B3-DF1B-ABA0-31776F96F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300" y="2808010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>
            <a:extLst>
              <a:ext uri="{FF2B5EF4-FFF2-40B4-BE49-F238E27FC236}">
                <a16:creationId xmlns:a16="http://schemas.microsoft.com/office/drawing/2014/main" id="{9C27C560-B475-465C-2903-F4EE346C5F8F}"/>
              </a:ext>
            </a:extLst>
          </p:cNvPr>
          <p:cNvSpPr txBox="1"/>
          <p:nvPr/>
        </p:nvSpPr>
        <p:spPr>
          <a:xfrm>
            <a:off x="3584428" y="3117523"/>
            <a:ext cx="84510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sequence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99F9469-6126-4005-AA8B-376B29698A65}"/>
              </a:ext>
            </a:extLst>
          </p:cNvPr>
          <p:cNvSpPr txBox="1"/>
          <p:nvPr/>
        </p:nvSpPr>
        <p:spPr>
          <a:xfrm>
            <a:off x="5324489" y="3117523"/>
            <a:ext cx="90120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Target Sequence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7FE94597-9B2A-6C27-D63A-274F0F62EDC4}"/>
              </a:ext>
            </a:extLst>
          </p:cNvPr>
          <p:cNvCxnSpPr>
            <a:stCxn id="147" idx="0"/>
            <a:endCxn id="143" idx="2"/>
          </p:cNvCxnSpPr>
          <p:nvPr/>
        </p:nvCxnSpPr>
        <p:spPr>
          <a:xfrm rot="16200000" flipV="1">
            <a:off x="5118187" y="2150589"/>
            <a:ext cx="412607" cy="90223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A3AD0C22-B4C3-B7FE-C999-94F87989DFF0}"/>
              </a:ext>
            </a:extLst>
          </p:cNvPr>
          <p:cNvCxnSpPr>
            <a:stCxn id="141" idx="0"/>
            <a:endCxn id="142" idx="1"/>
          </p:cNvCxnSpPr>
          <p:nvPr/>
        </p:nvCxnSpPr>
        <p:spPr>
          <a:xfrm rot="5400000" flipH="1" flipV="1">
            <a:off x="3356277" y="1991226"/>
            <a:ext cx="1467489" cy="166080"/>
          </a:xfrm>
          <a:prstGeom prst="bentConnector2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086C6D8-3DFB-EBAC-1A01-958EAC16F168}"/>
                  </a:ext>
                </a:extLst>
              </p:cNvPr>
              <p:cNvSpPr txBox="1"/>
              <p:nvPr/>
            </p:nvSpPr>
            <p:spPr>
              <a:xfrm>
                <a:off x="5197289" y="1896748"/>
                <a:ext cx="1191288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cross-relation tensor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=⟨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086C6D8-3DFB-EBAC-1A01-958EAC16F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289" y="1896748"/>
                <a:ext cx="1191288" cy="3485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989F4B4-D874-A891-A2A8-A7190357831D}"/>
              </a:ext>
            </a:extLst>
          </p:cNvPr>
          <p:cNvSpPr/>
          <p:nvPr/>
        </p:nvSpPr>
        <p:spPr>
          <a:xfrm>
            <a:off x="3195905" y="864448"/>
            <a:ext cx="3552050" cy="246666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97DCB04-FEED-5042-5DC2-2CB670094BD6}"/>
              </a:ext>
            </a:extLst>
          </p:cNvPr>
          <p:cNvSpPr txBox="1"/>
          <p:nvPr/>
        </p:nvSpPr>
        <p:spPr>
          <a:xfrm>
            <a:off x="4462037" y="968051"/>
            <a:ext cx="82266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Decoder states</a:t>
            </a:r>
          </a:p>
        </p:txBody>
      </p:sp>
    </p:spTree>
    <p:extLst>
      <p:ext uri="{BB962C8B-B14F-4D97-AF65-F5344CB8AC3E}">
        <p14:creationId xmlns:p14="http://schemas.microsoft.com/office/powerpoint/2010/main" val="342240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498AC18-2894-9456-5B73-F494B8EEF45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94906" y="3681506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0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498AC18-2894-9456-5B73-F494B8EEF4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06" y="3681506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6B41DDD9-4544-CD7E-4B56-C9B869F19D9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65477" y="2307680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sz="10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6B41DDD9-4544-CD7E-4B56-C9B869F19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477" y="2307680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7">
            <a:extLst>
              <a:ext uri="{FF2B5EF4-FFF2-40B4-BE49-F238E27FC236}">
                <a16:creationId xmlns:a16="http://schemas.microsoft.com/office/drawing/2014/main" id="{57CB3164-8D5B-128A-055F-40492C173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62192"/>
              </p:ext>
            </p:extLst>
          </p:nvPr>
        </p:nvGraphicFramePr>
        <p:xfrm>
          <a:off x="5331160" y="2821191"/>
          <a:ext cx="664328" cy="664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041">
                  <a:extLst>
                    <a:ext uri="{9D8B030D-6E8A-4147-A177-3AD203B41FA5}">
                      <a16:colId xmlns:a16="http://schemas.microsoft.com/office/drawing/2014/main" val="3604166088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7722285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428955210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100981367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270836773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41798684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402380941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950422215"/>
                    </a:ext>
                  </a:extLst>
                </a:gridCol>
              </a:tblGrid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57546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51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82245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19923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1671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8494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6279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7753"/>
                  </a:ext>
                </a:extLst>
              </a:tr>
            </a:tbl>
          </a:graphicData>
        </a:graphic>
      </p:graphicFrame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C136BC14-84AF-2AF3-D9D1-04CA566705D2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595521" y="3312789"/>
            <a:ext cx="735129" cy="50126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6A55BC-E602-9E3F-0BF5-F170BB4B2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4535" y="1739647"/>
                <a:ext cx="1451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CrossAttn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6A55BC-E602-9E3F-0BF5-F170BB4B2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535" y="1739647"/>
                <a:ext cx="1451808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5927C90-2AE8-8007-A89F-5C084A74D0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63533" y="3681506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44546A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10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5927C90-2AE8-8007-A89F-5C084A74D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533" y="3681506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BF38097D-CE21-BC03-A2A5-DE4451A0D828}"/>
              </a:ext>
            </a:extLst>
          </p:cNvPr>
          <p:cNvSpPr txBox="1">
            <a:spLocks/>
          </p:cNvSpPr>
          <p:nvPr/>
        </p:nvSpPr>
        <p:spPr>
          <a:xfrm>
            <a:off x="3472661" y="3991021"/>
            <a:ext cx="84510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sequence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487125-AE1C-CF1D-D245-C965186A9B12}"/>
              </a:ext>
            </a:extLst>
          </p:cNvPr>
          <p:cNvSpPr txBox="1">
            <a:spLocks/>
          </p:cNvSpPr>
          <p:nvPr/>
        </p:nvSpPr>
        <p:spPr>
          <a:xfrm>
            <a:off x="5212720" y="3991019"/>
            <a:ext cx="90120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Target Sequence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AD2D8D16-35E0-AAC1-0AF5-FA875A3B3FDB}"/>
              </a:ext>
            </a:extLst>
          </p:cNvPr>
          <p:cNvCxnSpPr>
            <a:cxnSpLocks/>
            <a:stCxn id="53" idx="0"/>
            <a:endCxn id="49" idx="2"/>
          </p:cNvCxnSpPr>
          <p:nvPr/>
        </p:nvCxnSpPr>
        <p:spPr>
          <a:xfrm rot="16200000" flipV="1">
            <a:off x="5565589" y="3583255"/>
            <a:ext cx="195987" cy="51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0377185-22FB-35C7-826C-1DF430BD8E27}"/>
              </a:ext>
            </a:extLst>
          </p:cNvPr>
          <p:cNvSpPr>
            <a:spLocks/>
          </p:cNvSpPr>
          <p:nvPr/>
        </p:nvSpPr>
        <p:spPr>
          <a:xfrm>
            <a:off x="3084136" y="2067050"/>
            <a:ext cx="3552050" cy="213755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BDB1507E-2A35-2B5F-E4D2-B1940AFB49C3}"/>
              </a:ext>
            </a:extLst>
          </p:cNvPr>
          <p:cNvGrpSpPr>
            <a:grpSpLocks/>
          </p:cNvGrpSpPr>
          <p:nvPr/>
        </p:nvGrpSpPr>
        <p:grpSpPr>
          <a:xfrm>
            <a:off x="3340326" y="2571837"/>
            <a:ext cx="1936707" cy="1109667"/>
            <a:chOff x="1465230" y="4720207"/>
            <a:chExt cx="1936707" cy="125538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F34E011-28CE-810E-C68B-A33DACD68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39" y="4729514"/>
              <a:ext cx="863413" cy="12427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448120B-1D21-819E-AB9B-B2DDD0E10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3565" y="4729515"/>
              <a:ext cx="820776" cy="12460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AE94AF7-40A3-BFDD-6B23-B42EF4BCD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9308" y="4729518"/>
              <a:ext cx="786962" cy="12427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EAA959-D6ED-D113-2B5A-90B714E60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3666" y="4720207"/>
              <a:ext cx="858271" cy="12520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91179CB-638C-BD52-0A60-9A2F0FEAB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5230" y="4729516"/>
              <a:ext cx="1095870" cy="124278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593DBD4-3F3F-9C46-0E64-F89714E21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5230" y="4729520"/>
              <a:ext cx="1290528" cy="12427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922A33-5182-CAED-B2E8-7AC944ABF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4061" y="4720207"/>
              <a:ext cx="1437876" cy="12488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97EDB9E-CBF5-192B-AF7C-8A1C07B92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5230" y="4720207"/>
              <a:ext cx="1936707" cy="12488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EDFDDFB-692E-BF6C-7C45-F0FCC9B2A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3564" y="4720207"/>
              <a:ext cx="605644" cy="12520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8F81FA4-50E6-4B91-0460-7B130DC26B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3565" y="4729519"/>
              <a:ext cx="1031319" cy="12395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0F363D-806D-17DD-AC5F-658DC46DE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1440" y="4720208"/>
              <a:ext cx="1670497" cy="124881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4E5C4B1-F5DB-97A1-CF2B-319D1B816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311" y="4729517"/>
              <a:ext cx="586030" cy="12395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D13CB74-E69B-5A4D-A114-59F7D73D0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7783" y="4720207"/>
              <a:ext cx="371425" cy="12488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A644E54-82E0-DE77-F15C-247EE4434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4164" y="4729521"/>
              <a:ext cx="216815" cy="12395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28B90D5-7FA5-C8DA-12C6-603AECBC2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031" y="4720207"/>
              <a:ext cx="14310" cy="12488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B28A69-8E8E-D7BC-3FA8-46E5F4B5DC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8685" y="4720207"/>
              <a:ext cx="194557" cy="12488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360EF8B1-9BA7-0FD0-ADBF-8D179FF125FA}"/>
              </a:ext>
            </a:extLst>
          </p:cNvPr>
          <p:cNvCxnSpPr>
            <a:cxnSpLocks/>
          </p:cNvCxnSpPr>
          <p:nvPr/>
        </p:nvCxnSpPr>
        <p:spPr>
          <a:xfrm flipH="1">
            <a:off x="4847897" y="3135827"/>
            <a:ext cx="4832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F8F16141-4928-C1AB-D4A3-664FF7DA71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9354" y="2498421"/>
                <a:ext cx="1166473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cross-relation tensor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=⟨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F8F16141-4928-C1AB-D4A3-664FF7DA7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54" y="2498421"/>
                <a:ext cx="1166473" cy="348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3DDD163-5AE6-3AFD-4218-D5F433C8E242}"/>
              </a:ext>
            </a:extLst>
          </p:cNvPr>
          <p:cNvCxnSpPr>
            <a:cxnSpLocks/>
          </p:cNvCxnSpPr>
          <p:nvPr/>
        </p:nvCxnSpPr>
        <p:spPr>
          <a:xfrm>
            <a:off x="3498040" y="5174830"/>
            <a:ext cx="0" cy="1238778"/>
          </a:xfrm>
          <a:prstGeom prst="line">
            <a:avLst/>
          </a:prstGeom>
          <a:ln w="1905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3" name="Rectangle: Rounded Corners 352">
                <a:extLst>
                  <a:ext uri="{FF2B5EF4-FFF2-40B4-BE49-F238E27FC236}">
                    <a16:creationId xmlns:a16="http://schemas.microsoft.com/office/drawing/2014/main" id="{C78DA0D9-7E8A-28E9-0CB7-F7A2C3D90627}"/>
                  </a:ext>
                </a:extLst>
              </p:cNvPr>
              <p:cNvSpPr/>
              <p:nvPr/>
            </p:nvSpPr>
            <p:spPr>
              <a:xfrm>
                <a:off x="419291" y="3526888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353" name="Rectangle: Rounded Corners 352">
                <a:extLst>
                  <a:ext uri="{FF2B5EF4-FFF2-40B4-BE49-F238E27FC236}">
                    <a16:creationId xmlns:a16="http://schemas.microsoft.com/office/drawing/2014/main" id="{C78DA0D9-7E8A-28E9-0CB7-F7A2C3D90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91" y="3526888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Rectangle: Rounded Corners 353">
                <a:extLst>
                  <a:ext uri="{FF2B5EF4-FFF2-40B4-BE49-F238E27FC236}">
                    <a16:creationId xmlns:a16="http://schemas.microsoft.com/office/drawing/2014/main" id="{95FD48BD-AF96-6CFD-E247-EE05C02795B0}"/>
                  </a:ext>
                </a:extLst>
              </p:cNvPr>
              <p:cNvSpPr/>
              <p:nvPr/>
            </p:nvSpPr>
            <p:spPr>
              <a:xfrm>
                <a:off x="402419" y="2461915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354" name="Rectangle: Rounded Corners 353">
                <a:extLst>
                  <a:ext uri="{FF2B5EF4-FFF2-40B4-BE49-F238E27FC236}">
                    <a16:creationId xmlns:a16="http://schemas.microsoft.com/office/drawing/2014/main" id="{95FD48BD-AF96-6CFD-E247-EE05C0279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9" y="2461915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5" name="Table 7">
            <a:extLst>
              <a:ext uri="{FF2B5EF4-FFF2-40B4-BE49-F238E27FC236}">
                <a16:creationId xmlns:a16="http://schemas.microsoft.com/office/drawing/2014/main" id="{62DED0D0-CCE0-2A36-7AB9-5C82F551F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74638"/>
              </p:ext>
            </p:extLst>
          </p:nvPr>
        </p:nvGraphicFramePr>
        <p:xfrm>
          <a:off x="2102781" y="2790395"/>
          <a:ext cx="664328" cy="664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041">
                  <a:extLst>
                    <a:ext uri="{9D8B030D-6E8A-4147-A177-3AD203B41FA5}">
                      <a16:colId xmlns:a16="http://schemas.microsoft.com/office/drawing/2014/main" val="3604166088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7722285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428955210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100981367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270836773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41798684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402380941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950422215"/>
                    </a:ext>
                  </a:extLst>
                </a:gridCol>
              </a:tblGrid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57546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51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82245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19923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1671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8494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6279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775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4EBBAEAF-3AC7-F46F-15B0-8150E9D3B3D4}"/>
                  </a:ext>
                </a:extLst>
              </p:cNvPr>
              <p:cNvSpPr txBox="1"/>
              <p:nvPr/>
            </p:nvSpPr>
            <p:spPr>
              <a:xfrm>
                <a:off x="2041399" y="4961478"/>
                <a:ext cx="1162178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Relation tensor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=⟨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4EBBAEAF-3AC7-F46F-15B0-8150E9D3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399" y="4961478"/>
                <a:ext cx="1162178" cy="3485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79357A0E-C9A7-2D6F-C91F-948E1012E474}"/>
                  </a:ext>
                </a:extLst>
              </p:cNvPr>
              <p:cNvSpPr/>
              <p:nvPr/>
            </p:nvSpPr>
            <p:spPr>
              <a:xfrm>
                <a:off x="1930231" y="6148520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79357A0E-C9A7-2D6F-C91F-948E1012E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1" y="6148520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Rectangle: Rounded Corners 357">
                <a:extLst>
                  <a:ext uri="{FF2B5EF4-FFF2-40B4-BE49-F238E27FC236}">
                    <a16:creationId xmlns:a16="http://schemas.microsoft.com/office/drawing/2014/main" id="{CAB45DEC-E779-B3CA-9B60-884BD7CA0632}"/>
                  </a:ext>
                </a:extLst>
              </p:cNvPr>
              <p:cNvSpPr/>
              <p:nvPr/>
            </p:nvSpPr>
            <p:spPr>
              <a:xfrm>
                <a:off x="3536220" y="5142483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358" name="Rectangle: Rounded Corners 357">
                <a:extLst>
                  <a:ext uri="{FF2B5EF4-FFF2-40B4-BE49-F238E27FC236}">
                    <a16:creationId xmlns:a16="http://schemas.microsoft.com/office/drawing/2014/main" id="{CAB45DEC-E779-B3CA-9B60-884BD7CA0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20" y="5142483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9" name="Table 7">
            <a:extLst>
              <a:ext uri="{FF2B5EF4-FFF2-40B4-BE49-F238E27FC236}">
                <a16:creationId xmlns:a16="http://schemas.microsoft.com/office/drawing/2014/main" id="{F1F286AA-4254-88BE-7865-24CA857D6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46570"/>
              </p:ext>
            </p:extLst>
          </p:nvPr>
        </p:nvGraphicFramePr>
        <p:xfrm>
          <a:off x="2298374" y="5315408"/>
          <a:ext cx="664328" cy="664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041">
                  <a:extLst>
                    <a:ext uri="{9D8B030D-6E8A-4147-A177-3AD203B41FA5}">
                      <a16:colId xmlns:a16="http://schemas.microsoft.com/office/drawing/2014/main" val="3604166088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7722285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428955210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100981367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270836773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41798684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402380941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950422215"/>
                    </a:ext>
                  </a:extLst>
                </a:gridCol>
              </a:tblGrid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57546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51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82245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19923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1671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8494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6279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7753"/>
                  </a:ext>
                </a:extLst>
              </a:tr>
            </a:tbl>
          </a:graphicData>
        </a:graphic>
      </p:graphicFrame>
      <p:cxnSp>
        <p:nvCxnSpPr>
          <p:cNvPr id="360" name="Connector: Curved 359">
            <a:extLst>
              <a:ext uri="{FF2B5EF4-FFF2-40B4-BE49-F238E27FC236}">
                <a16:creationId xmlns:a16="http://schemas.microsoft.com/office/drawing/2014/main" id="{47AA34B2-EC3D-64A6-668E-E486DFA93E69}"/>
              </a:ext>
            </a:extLst>
          </p:cNvPr>
          <p:cNvCxnSpPr>
            <a:stCxn id="357" idx="0"/>
            <a:endCxn id="359" idx="2"/>
          </p:cNvCxnSpPr>
          <p:nvPr/>
        </p:nvCxnSpPr>
        <p:spPr>
          <a:xfrm rot="16200000" flipV="1">
            <a:off x="2546147" y="6064127"/>
            <a:ext cx="168784" cy="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2" name="Rectangle: Rounded Corners 361">
                <a:extLst>
                  <a:ext uri="{FF2B5EF4-FFF2-40B4-BE49-F238E27FC236}">
                    <a16:creationId xmlns:a16="http://schemas.microsoft.com/office/drawing/2014/main" id="{782773E6-4F01-D6DB-AE28-6746221BEF20}"/>
                  </a:ext>
                </a:extLst>
              </p:cNvPr>
              <p:cNvSpPr/>
              <p:nvPr/>
            </p:nvSpPr>
            <p:spPr>
              <a:xfrm>
                <a:off x="3535560" y="6148520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362" name="Rectangle: Rounded Corners 361">
                <a:extLst>
                  <a:ext uri="{FF2B5EF4-FFF2-40B4-BE49-F238E27FC236}">
                    <a16:creationId xmlns:a16="http://schemas.microsoft.com/office/drawing/2014/main" id="{782773E6-4F01-D6DB-AE28-6746221BE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0" y="6148520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" name="TextBox 362">
            <a:extLst>
              <a:ext uri="{FF2B5EF4-FFF2-40B4-BE49-F238E27FC236}">
                <a16:creationId xmlns:a16="http://schemas.microsoft.com/office/drawing/2014/main" id="{C5AFC035-83DF-FBD2-0BB7-1AF0B7BA309F}"/>
              </a:ext>
            </a:extLst>
          </p:cNvPr>
          <p:cNvSpPr txBox="1"/>
          <p:nvPr/>
        </p:nvSpPr>
        <p:spPr>
          <a:xfrm>
            <a:off x="3123445" y="4805150"/>
            <a:ext cx="7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Relational Bottleneck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3C77DDC9-CD09-344B-524C-0E5D07D68F2F}"/>
              </a:ext>
            </a:extLst>
          </p:cNvPr>
          <p:cNvSpPr txBox="1"/>
          <p:nvPr/>
        </p:nvSpPr>
        <p:spPr>
          <a:xfrm>
            <a:off x="740314" y="3878069"/>
            <a:ext cx="84510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sequence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63BFA82-7DAF-1656-3CE0-9821777B24D0}"/>
              </a:ext>
            </a:extLst>
          </p:cNvPr>
          <p:cNvSpPr txBox="1"/>
          <p:nvPr/>
        </p:nvSpPr>
        <p:spPr>
          <a:xfrm>
            <a:off x="736967" y="2257143"/>
            <a:ext cx="81945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Encoder states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9DA8CBA-A278-1857-530B-262C0D579B44}"/>
              </a:ext>
            </a:extLst>
          </p:cNvPr>
          <p:cNvSpPr txBox="1"/>
          <p:nvPr/>
        </p:nvSpPr>
        <p:spPr>
          <a:xfrm>
            <a:off x="2247681" y="6460702"/>
            <a:ext cx="84510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sequence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47C71769-FD14-9511-7190-8B9DE69C4C3D}"/>
              </a:ext>
            </a:extLst>
          </p:cNvPr>
          <p:cNvSpPr txBox="1"/>
          <p:nvPr/>
        </p:nvSpPr>
        <p:spPr>
          <a:xfrm>
            <a:off x="4003232" y="6460702"/>
            <a:ext cx="54854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Symbols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774C4CA1-D811-DB6C-4D09-377144003D20}"/>
              </a:ext>
            </a:extLst>
          </p:cNvPr>
          <p:cNvSpPr txBox="1"/>
          <p:nvPr/>
        </p:nvSpPr>
        <p:spPr>
          <a:xfrm>
            <a:off x="3864574" y="4874102"/>
            <a:ext cx="825867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Abstract states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2954D92B-DFEA-61D9-CDB9-2288C9471189}"/>
              </a:ext>
            </a:extLst>
          </p:cNvPr>
          <p:cNvGrpSpPr/>
          <p:nvPr/>
        </p:nvGrpSpPr>
        <p:grpSpPr>
          <a:xfrm>
            <a:off x="549103" y="2720065"/>
            <a:ext cx="1079981" cy="811557"/>
            <a:chOff x="633619" y="3179012"/>
            <a:chExt cx="1919967" cy="2080662"/>
          </a:xfrm>
        </p:grpSpPr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22D154FD-5EE7-3F40-319E-8F3BF3368C24}"/>
                </a:ext>
              </a:extLst>
            </p:cNvPr>
            <p:cNvCxnSpPr/>
            <p:nvPr/>
          </p:nvCxnSpPr>
          <p:spPr>
            <a:xfrm flipV="1">
              <a:off x="640080" y="3186819"/>
              <a:ext cx="0" cy="20644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869B2D90-543B-EC5F-C392-E586EDD2E29F}"/>
                </a:ext>
              </a:extLst>
            </p:cNvPr>
            <p:cNvCxnSpPr/>
            <p:nvPr/>
          </p:nvCxnSpPr>
          <p:spPr>
            <a:xfrm flipV="1">
              <a:off x="1112520" y="3195238"/>
              <a:ext cx="0" cy="20644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0D92738-6C12-F701-BFA7-36FFCA865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8907" y="3194626"/>
              <a:ext cx="2713" cy="20566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AB05F50-AD34-1765-39FF-CBC4D30D3492}"/>
                </a:ext>
              </a:extLst>
            </p:cNvPr>
            <p:cNvCxnSpPr/>
            <p:nvPr/>
          </p:nvCxnSpPr>
          <p:spPr>
            <a:xfrm flipV="1">
              <a:off x="2552700" y="3186819"/>
              <a:ext cx="0" cy="20644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73230CE-CBE3-2AD7-2646-9C73C00C5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81" y="3194626"/>
              <a:ext cx="473261" cy="20566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E80403B6-C413-99CD-DE9C-027DE75B4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81" y="3194626"/>
              <a:ext cx="895187" cy="20566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D7AB4AE-78CB-3691-2EFE-D888C3727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292" y="3186819"/>
              <a:ext cx="1031184" cy="20560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EF224474-8147-CE07-8BE6-1159CDB84B1E}"/>
                </a:ext>
              </a:extLst>
            </p:cNvPr>
            <p:cNvCxnSpPr/>
            <p:nvPr/>
          </p:nvCxnSpPr>
          <p:spPr>
            <a:xfrm flipV="1">
              <a:off x="635481" y="3186819"/>
              <a:ext cx="1917219" cy="20560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9CD1350-AA65-58B1-AB7A-87A79CA36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192" y="3186819"/>
              <a:ext cx="474328" cy="20644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F49A685-DC6A-EBD2-5023-1244D5716264}"/>
                </a:ext>
              </a:extLst>
            </p:cNvPr>
            <p:cNvCxnSpPr/>
            <p:nvPr/>
          </p:nvCxnSpPr>
          <p:spPr>
            <a:xfrm flipV="1">
              <a:off x="1112520" y="3186819"/>
              <a:ext cx="417327" cy="20560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ECF6DB68-40EC-3D14-3C78-090527B90848}"/>
                </a:ext>
              </a:extLst>
            </p:cNvPr>
            <p:cNvCxnSpPr/>
            <p:nvPr/>
          </p:nvCxnSpPr>
          <p:spPr>
            <a:xfrm flipV="1">
              <a:off x="1108742" y="3179012"/>
              <a:ext cx="1444844" cy="20638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E36C6274-0B15-42E9-7C18-B7D952804D24}"/>
                </a:ext>
              </a:extLst>
            </p:cNvPr>
            <p:cNvCxnSpPr/>
            <p:nvPr/>
          </p:nvCxnSpPr>
          <p:spPr>
            <a:xfrm flipH="1" flipV="1">
              <a:off x="1112520" y="3195238"/>
              <a:ext cx="417327" cy="20475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D9DA8C8A-4794-52E1-CA82-52C48A138152}"/>
                </a:ext>
              </a:extLst>
            </p:cNvPr>
            <p:cNvCxnSpPr/>
            <p:nvPr/>
          </p:nvCxnSpPr>
          <p:spPr>
            <a:xfrm flipH="1" flipV="1">
              <a:off x="636303" y="3194626"/>
              <a:ext cx="892604" cy="20482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5BE1A1F5-F0C3-2F83-8B0D-9C04AC73E90B}"/>
                </a:ext>
              </a:extLst>
            </p:cNvPr>
            <p:cNvCxnSpPr/>
            <p:nvPr/>
          </p:nvCxnSpPr>
          <p:spPr>
            <a:xfrm flipH="1" flipV="1">
              <a:off x="1529683" y="3186819"/>
              <a:ext cx="1023903" cy="20560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61FDAC97-4D3C-9807-F063-E54FECF363FE}"/>
                </a:ext>
              </a:extLst>
            </p:cNvPr>
            <p:cNvCxnSpPr/>
            <p:nvPr/>
          </p:nvCxnSpPr>
          <p:spPr>
            <a:xfrm flipH="1" flipV="1">
              <a:off x="1113342" y="3194626"/>
              <a:ext cx="1432897" cy="20482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73E2076C-A267-039A-5B30-848E0E2163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619" y="3186207"/>
              <a:ext cx="1900550" cy="20566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6" name="Connector: Curved 385">
            <a:extLst>
              <a:ext uri="{FF2B5EF4-FFF2-40B4-BE49-F238E27FC236}">
                <a16:creationId xmlns:a16="http://schemas.microsoft.com/office/drawing/2014/main" id="{413B0575-3972-75D2-1719-C2C8BD72D974}"/>
              </a:ext>
            </a:extLst>
          </p:cNvPr>
          <p:cNvCxnSpPr>
            <a:stCxn id="353" idx="3"/>
            <a:endCxn id="355" idx="2"/>
          </p:cNvCxnSpPr>
          <p:nvPr/>
        </p:nvCxnSpPr>
        <p:spPr>
          <a:xfrm flipV="1">
            <a:off x="1819906" y="3454723"/>
            <a:ext cx="615039" cy="2047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A723885B-670A-8A77-3257-5A88BC60ACA1}"/>
              </a:ext>
            </a:extLst>
          </p:cNvPr>
          <p:cNvCxnSpPr>
            <a:cxnSpLocks/>
          </p:cNvCxnSpPr>
          <p:nvPr/>
        </p:nvCxnSpPr>
        <p:spPr>
          <a:xfrm flipH="1">
            <a:off x="1682878" y="3129008"/>
            <a:ext cx="4199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5E7CA004-0614-6870-496E-2952C562051F}"/>
              </a:ext>
            </a:extLst>
          </p:cNvPr>
          <p:cNvGrpSpPr/>
          <p:nvPr/>
        </p:nvGrpSpPr>
        <p:grpSpPr>
          <a:xfrm>
            <a:off x="3669129" y="5407425"/>
            <a:ext cx="1079981" cy="741095"/>
            <a:chOff x="633619" y="3179012"/>
            <a:chExt cx="1919967" cy="2080662"/>
          </a:xfrm>
        </p:grpSpPr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5944F815-E64B-3189-C302-9B85764A00D7}"/>
                </a:ext>
              </a:extLst>
            </p:cNvPr>
            <p:cNvCxnSpPr/>
            <p:nvPr/>
          </p:nvCxnSpPr>
          <p:spPr>
            <a:xfrm flipV="1">
              <a:off x="640080" y="3186819"/>
              <a:ext cx="0" cy="20644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A4841DB1-6D7D-01DB-66D3-B86174F81FB1}"/>
                </a:ext>
              </a:extLst>
            </p:cNvPr>
            <p:cNvCxnSpPr/>
            <p:nvPr/>
          </p:nvCxnSpPr>
          <p:spPr>
            <a:xfrm flipV="1">
              <a:off x="1112520" y="3195238"/>
              <a:ext cx="0" cy="20644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467C341F-5AC2-8951-A71C-340108EC17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8907" y="3194626"/>
              <a:ext cx="2713" cy="20566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20E23FD4-815C-D1E6-EA27-3A220679A6A6}"/>
                </a:ext>
              </a:extLst>
            </p:cNvPr>
            <p:cNvCxnSpPr/>
            <p:nvPr/>
          </p:nvCxnSpPr>
          <p:spPr>
            <a:xfrm flipV="1">
              <a:off x="2552700" y="3186819"/>
              <a:ext cx="0" cy="20644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C959A447-33A4-C908-04D0-B6ED2880E7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81" y="3194626"/>
              <a:ext cx="473261" cy="20566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EF02A74-3B73-FF6C-5F2C-D9E1F63367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81" y="3194626"/>
              <a:ext cx="895187" cy="20566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F4695BF8-E509-BD4B-2508-073791308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292" y="3186819"/>
              <a:ext cx="1031184" cy="20560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F2F27AE-DACA-F722-9300-052F82893BCA}"/>
                </a:ext>
              </a:extLst>
            </p:cNvPr>
            <p:cNvCxnSpPr/>
            <p:nvPr/>
          </p:nvCxnSpPr>
          <p:spPr>
            <a:xfrm flipV="1">
              <a:off x="635481" y="3186819"/>
              <a:ext cx="1917219" cy="20560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07D930A7-B679-1410-500C-D269E56C48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192" y="3186819"/>
              <a:ext cx="474328" cy="20644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757D2021-66A6-D94F-C92A-E0127201F6A4}"/>
                </a:ext>
              </a:extLst>
            </p:cNvPr>
            <p:cNvCxnSpPr/>
            <p:nvPr/>
          </p:nvCxnSpPr>
          <p:spPr>
            <a:xfrm flipV="1">
              <a:off x="1112520" y="3186819"/>
              <a:ext cx="417327" cy="20560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FCF1279E-E83A-83C3-F8FA-A93452B51A8E}"/>
                </a:ext>
              </a:extLst>
            </p:cNvPr>
            <p:cNvCxnSpPr/>
            <p:nvPr/>
          </p:nvCxnSpPr>
          <p:spPr>
            <a:xfrm flipV="1">
              <a:off x="1108742" y="3179012"/>
              <a:ext cx="1444844" cy="20638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379F7DC2-6961-CFA6-E059-7EA882D4FD8C}"/>
                </a:ext>
              </a:extLst>
            </p:cNvPr>
            <p:cNvCxnSpPr/>
            <p:nvPr/>
          </p:nvCxnSpPr>
          <p:spPr>
            <a:xfrm flipH="1" flipV="1">
              <a:off x="1112520" y="3195238"/>
              <a:ext cx="417327" cy="20475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E1F7AE0-DDF0-5CD1-8E85-AC016EB4AF90}"/>
                </a:ext>
              </a:extLst>
            </p:cNvPr>
            <p:cNvCxnSpPr/>
            <p:nvPr/>
          </p:nvCxnSpPr>
          <p:spPr>
            <a:xfrm flipH="1" flipV="1">
              <a:off x="636303" y="3194626"/>
              <a:ext cx="892604" cy="20482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F7962569-AFF4-7508-7D61-CCD886ADFD33}"/>
                </a:ext>
              </a:extLst>
            </p:cNvPr>
            <p:cNvCxnSpPr/>
            <p:nvPr/>
          </p:nvCxnSpPr>
          <p:spPr>
            <a:xfrm flipH="1" flipV="1">
              <a:off x="1529683" y="3186819"/>
              <a:ext cx="1023903" cy="20560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FB8EBE9-BC96-8921-0152-D1884FE6917A}"/>
                </a:ext>
              </a:extLst>
            </p:cNvPr>
            <p:cNvCxnSpPr/>
            <p:nvPr/>
          </p:nvCxnSpPr>
          <p:spPr>
            <a:xfrm flipH="1" flipV="1">
              <a:off x="1113342" y="3194626"/>
              <a:ext cx="1432897" cy="20482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780CD25A-B1A8-A19F-A805-C79136D613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619" y="3186207"/>
              <a:ext cx="1900550" cy="20566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77E1DDA7-5C90-675F-8BED-CE9B73E34CB5}"/>
              </a:ext>
            </a:extLst>
          </p:cNvPr>
          <p:cNvCxnSpPr>
            <a:cxnSpLocks/>
            <a:stCxn id="359" idx="3"/>
          </p:cNvCxnSpPr>
          <p:nvPr/>
        </p:nvCxnSpPr>
        <p:spPr>
          <a:xfrm>
            <a:off x="2962702" y="5647572"/>
            <a:ext cx="659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Flowchart: Alternate Process 405">
            <a:extLst>
              <a:ext uri="{FF2B5EF4-FFF2-40B4-BE49-F238E27FC236}">
                <a16:creationId xmlns:a16="http://schemas.microsoft.com/office/drawing/2014/main" id="{91DDC8E1-4B09-BD53-EC39-6D78B8218B67}"/>
              </a:ext>
            </a:extLst>
          </p:cNvPr>
          <p:cNvSpPr/>
          <p:nvPr/>
        </p:nvSpPr>
        <p:spPr>
          <a:xfrm>
            <a:off x="226983" y="2073742"/>
            <a:ext cx="2747485" cy="2142626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07" name="Flowchart: Alternate Process 406">
            <a:extLst>
              <a:ext uri="{FF2B5EF4-FFF2-40B4-BE49-F238E27FC236}">
                <a16:creationId xmlns:a16="http://schemas.microsoft.com/office/drawing/2014/main" id="{BAAF9153-075B-C919-3E49-2142FEC24E13}"/>
              </a:ext>
            </a:extLst>
          </p:cNvPr>
          <p:cNvSpPr/>
          <p:nvPr/>
        </p:nvSpPr>
        <p:spPr>
          <a:xfrm>
            <a:off x="1833924" y="4727915"/>
            <a:ext cx="3190155" cy="2186020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1613DF86-74A1-4244-0D9F-0AF96EA396F4}"/>
                  </a:ext>
                </a:extLst>
              </p:cNvPr>
              <p:cNvSpPr txBox="1"/>
              <p:nvPr/>
            </p:nvSpPr>
            <p:spPr>
              <a:xfrm>
                <a:off x="1853856" y="2425327"/>
                <a:ext cx="1162178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Relation tensor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=⟨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1613DF86-74A1-4244-0D9F-0AF96EA39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856" y="2425327"/>
                <a:ext cx="1162178" cy="3485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" name="TextBox 408">
            <a:extLst>
              <a:ext uri="{FF2B5EF4-FFF2-40B4-BE49-F238E27FC236}">
                <a16:creationId xmlns:a16="http://schemas.microsoft.com/office/drawing/2014/main" id="{92677818-CA51-3B75-78EA-4EBC3DEB56E0}"/>
              </a:ext>
            </a:extLst>
          </p:cNvPr>
          <p:cNvSpPr txBox="1"/>
          <p:nvPr/>
        </p:nvSpPr>
        <p:spPr>
          <a:xfrm>
            <a:off x="4422282" y="2073742"/>
            <a:ext cx="82266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Decoder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9661D76F-F382-320B-76BF-2216495EFBF8}"/>
                  </a:ext>
                </a:extLst>
              </p:cNvPr>
              <p:cNvSpPr txBox="1"/>
              <p:nvPr/>
            </p:nvSpPr>
            <p:spPr>
              <a:xfrm>
                <a:off x="974929" y="1745982"/>
                <a:ext cx="12209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SelfAttn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9661D76F-F382-320B-76BF-2216495EF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29" y="1745982"/>
                <a:ext cx="1220975" cy="261610"/>
              </a:xfrm>
              <a:prstGeom prst="rect">
                <a:avLst/>
              </a:prstGeom>
              <a:blipFill>
                <a:blip r:embed="rId1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A9DF536A-0470-9E23-2E8D-39A602EDEB0F}"/>
                  </a:ext>
                </a:extLst>
              </p:cNvPr>
              <p:cNvSpPr txBox="1"/>
              <p:nvPr/>
            </p:nvSpPr>
            <p:spPr>
              <a:xfrm>
                <a:off x="2391473" y="4431028"/>
                <a:ext cx="20750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RelationalCrossAttn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A9DF536A-0470-9E23-2E8D-39A602EDE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473" y="4431028"/>
                <a:ext cx="2075055" cy="261610"/>
              </a:xfrm>
              <a:prstGeom prst="rect">
                <a:avLst/>
              </a:prstGeom>
              <a:blipFill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29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2255B1-5A91-B401-DA76-3FC43FB2C32E}"/>
              </a:ext>
            </a:extLst>
          </p:cNvPr>
          <p:cNvCxnSpPr>
            <a:cxnSpLocks/>
          </p:cNvCxnSpPr>
          <p:nvPr/>
        </p:nvCxnSpPr>
        <p:spPr>
          <a:xfrm>
            <a:off x="2662284" y="5851116"/>
            <a:ext cx="0" cy="1334330"/>
          </a:xfrm>
          <a:prstGeom prst="line">
            <a:avLst/>
          </a:prstGeom>
          <a:ln w="381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65322CC-CF69-D1E6-775E-BE04F72600EF}"/>
                  </a:ext>
                </a:extLst>
              </p:cNvPr>
              <p:cNvSpPr/>
              <p:nvPr/>
            </p:nvSpPr>
            <p:spPr>
              <a:xfrm>
                <a:off x="787622" y="6968269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65322CC-CF69-D1E6-775E-BE04F7260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22" y="6968269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D4C66BC-3662-89A5-7320-4B5A66F94DD7}"/>
                  </a:ext>
                </a:extLst>
              </p:cNvPr>
              <p:cNvSpPr/>
              <p:nvPr/>
            </p:nvSpPr>
            <p:spPr>
              <a:xfrm>
                <a:off x="787622" y="5541936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D4C66BC-3662-89A5-7320-4B5A66F94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22" y="5541936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08482-9010-854E-D477-BC121517C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12871"/>
              </p:ext>
            </p:extLst>
          </p:nvPr>
        </p:nvGraphicFramePr>
        <p:xfrm>
          <a:off x="1911648" y="6059053"/>
          <a:ext cx="664328" cy="664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041">
                  <a:extLst>
                    <a:ext uri="{9D8B030D-6E8A-4147-A177-3AD203B41FA5}">
                      <a16:colId xmlns:a16="http://schemas.microsoft.com/office/drawing/2014/main" val="3604166088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7722285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428955210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100981367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270836773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41798684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402380941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950422215"/>
                    </a:ext>
                  </a:extLst>
                </a:gridCol>
              </a:tblGrid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57546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51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82245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19923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1671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8494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6279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7753"/>
                  </a:ext>
                </a:extLst>
              </a:tr>
            </a:tbl>
          </a:graphicData>
        </a:graphic>
      </p:graphicFrame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3FE968E-C6A1-74DC-44F3-B84E10AD42B9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5400000" flipH="1" flipV="1">
            <a:off x="1743427" y="6467884"/>
            <a:ext cx="244888" cy="75588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E909528-83B8-5843-4905-6E0296DA2DD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1739857" y="5555097"/>
            <a:ext cx="252029" cy="755882"/>
          </a:xfrm>
          <a:prstGeom prst="curved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7637719-09EC-8C87-ECDC-F91DAA5506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907307" y="6387646"/>
            <a:ext cx="1161245" cy="7144"/>
          </a:xfrm>
          <a:prstGeom prst="curvedConnector3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4AE9201-57B6-D341-E65B-DFA059ADC4FD}"/>
                  </a:ext>
                </a:extLst>
              </p:cNvPr>
              <p:cNvSpPr/>
              <p:nvPr/>
            </p:nvSpPr>
            <p:spPr>
              <a:xfrm>
                <a:off x="2789818" y="5586029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4AE9201-57B6-D341-E65B-DFA059ADC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818" y="5586029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2A4F293-447F-ECBB-7790-B0C02B1BFB28}"/>
              </a:ext>
            </a:extLst>
          </p:cNvPr>
          <p:cNvCxnSpPr>
            <a:cxnSpLocks/>
            <a:stCxn id="33" idx="2"/>
            <a:endCxn id="7" idx="3"/>
          </p:cNvCxnSpPr>
          <p:nvPr/>
        </p:nvCxnSpPr>
        <p:spPr>
          <a:xfrm rot="5400000">
            <a:off x="2763000" y="5664093"/>
            <a:ext cx="540100" cy="914148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D0DF50F-146C-A78A-994B-7BF781265EF1}"/>
                  </a:ext>
                </a:extLst>
              </p:cNvPr>
              <p:cNvSpPr/>
              <p:nvPr/>
            </p:nvSpPr>
            <p:spPr>
              <a:xfrm>
                <a:off x="2789816" y="6970822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D0DF50F-146C-A78A-994B-7BF781265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816" y="6970822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CA283E-A910-C1A2-A49E-28C4D910865C}"/>
              </a:ext>
            </a:extLst>
          </p:cNvPr>
          <p:cNvCxnSpPr>
            <a:stCxn id="47" idx="0"/>
            <a:endCxn id="33" idx="2"/>
          </p:cNvCxnSpPr>
          <p:nvPr/>
        </p:nvCxnSpPr>
        <p:spPr>
          <a:xfrm flipV="1">
            <a:off x="3490123" y="5851116"/>
            <a:ext cx="0" cy="111970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5A1F26-DB7F-DCA7-126B-086004D8ACB5}"/>
              </a:ext>
            </a:extLst>
          </p:cNvPr>
          <p:cNvSpPr txBox="1"/>
          <p:nvPr/>
        </p:nvSpPr>
        <p:spPr>
          <a:xfrm>
            <a:off x="1108645" y="7319450"/>
            <a:ext cx="84510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sequence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C429F1-E4FF-DBAE-C285-FA27CBFCD400}"/>
              </a:ext>
            </a:extLst>
          </p:cNvPr>
          <p:cNvSpPr txBox="1"/>
          <p:nvPr/>
        </p:nvSpPr>
        <p:spPr>
          <a:xfrm>
            <a:off x="1122170" y="5337164"/>
            <a:ext cx="81945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Encoder states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915E5C-6F70-C78B-409E-FF09E2B58370}"/>
              </a:ext>
            </a:extLst>
          </p:cNvPr>
          <p:cNvSpPr txBox="1"/>
          <p:nvPr/>
        </p:nvSpPr>
        <p:spPr>
          <a:xfrm>
            <a:off x="3257487" y="7283004"/>
            <a:ext cx="54854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Symbols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EBF762-7BD4-F584-02F4-A88170E21F2E}"/>
              </a:ext>
            </a:extLst>
          </p:cNvPr>
          <p:cNvSpPr txBox="1"/>
          <p:nvPr/>
        </p:nvSpPr>
        <p:spPr>
          <a:xfrm>
            <a:off x="3118882" y="5337166"/>
            <a:ext cx="825867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Abstract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7D3FDE6-2526-60B6-2E80-4B82E381B9FA}"/>
                  </a:ext>
                </a:extLst>
              </p:cNvPr>
              <p:cNvSpPr/>
              <p:nvPr/>
            </p:nvSpPr>
            <p:spPr>
              <a:xfrm>
                <a:off x="4460588" y="5586028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44546A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7D3FDE6-2526-60B6-2E80-4B82E381B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588" y="5586028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FC99413-619B-2F56-96E1-832E342CCE47}"/>
                  </a:ext>
                </a:extLst>
              </p:cNvPr>
              <p:cNvSpPr/>
              <p:nvPr/>
            </p:nvSpPr>
            <p:spPr>
              <a:xfrm>
                <a:off x="4460586" y="6970822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44546A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FC99413-619B-2F56-96E1-832E342CC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586" y="6970822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 l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5CBACC-DE14-B5A3-D053-6917D7CEC7CE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5160894" y="5851116"/>
            <a:ext cx="0" cy="1119706"/>
          </a:xfrm>
          <a:prstGeom prst="straightConnector1">
            <a:avLst/>
          </a:prstGeom>
          <a:ln w="28575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86C974-133C-45C4-BFDE-6A62DFCD1C4A}"/>
              </a:ext>
            </a:extLst>
          </p:cNvPr>
          <p:cNvSpPr txBox="1"/>
          <p:nvPr/>
        </p:nvSpPr>
        <p:spPr>
          <a:xfrm>
            <a:off x="4928258" y="7283004"/>
            <a:ext cx="46839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Target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757FC5-A429-6EFC-8DD3-389E0C1DD335}"/>
              </a:ext>
            </a:extLst>
          </p:cNvPr>
          <p:cNvSpPr txBox="1"/>
          <p:nvPr/>
        </p:nvSpPr>
        <p:spPr>
          <a:xfrm>
            <a:off x="4789652" y="5337166"/>
            <a:ext cx="82266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Decoder states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EC54190-CB2A-B0D9-B5F0-42C7164B02BB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16200000" flipH="1">
            <a:off x="3169822" y="3860044"/>
            <a:ext cx="309180" cy="3672964"/>
          </a:xfrm>
          <a:prstGeom prst="curvedConnector5">
            <a:avLst>
              <a:gd name="adj1" fmla="val -127543"/>
              <a:gd name="adj2" fmla="val 77425"/>
              <a:gd name="adj3" fmla="val 23447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A95FC0E-25AA-2A2D-39FB-54DA9C346DD3}"/>
              </a:ext>
            </a:extLst>
          </p:cNvPr>
          <p:cNvCxnSpPr>
            <a:stCxn id="33" idx="3"/>
            <a:endCxn id="11" idx="2"/>
          </p:cNvCxnSpPr>
          <p:nvPr/>
        </p:nvCxnSpPr>
        <p:spPr>
          <a:xfrm>
            <a:off x="4190433" y="5718575"/>
            <a:ext cx="970463" cy="132543"/>
          </a:xfrm>
          <a:prstGeom prst="curvedConnector4">
            <a:avLst>
              <a:gd name="adj1" fmla="val 27169"/>
              <a:gd name="adj2" fmla="val 316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E73555A-7864-A6F5-316A-95FD0E3CFDF4}"/>
              </a:ext>
            </a:extLst>
          </p:cNvPr>
          <p:cNvSpPr txBox="1"/>
          <p:nvPr/>
        </p:nvSpPr>
        <p:spPr>
          <a:xfrm>
            <a:off x="1205160" y="7669736"/>
            <a:ext cx="64953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809D00-31A8-FF89-5980-0DE6048B7F1B}"/>
              </a:ext>
            </a:extLst>
          </p:cNvPr>
          <p:cNvSpPr txBox="1"/>
          <p:nvPr/>
        </p:nvSpPr>
        <p:spPr>
          <a:xfrm>
            <a:off x="3143694" y="7669736"/>
            <a:ext cx="77777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Abstractor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93CAF0-46EA-3FCF-6887-A3D534B04D99}"/>
              </a:ext>
            </a:extLst>
          </p:cNvPr>
          <p:cNvSpPr txBox="1"/>
          <p:nvPr/>
        </p:nvSpPr>
        <p:spPr>
          <a:xfrm>
            <a:off x="4834248" y="7669736"/>
            <a:ext cx="65274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Decoder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3E126D-16A0-11EF-F3DD-4892B7485AC8}"/>
              </a:ext>
            </a:extLst>
          </p:cNvPr>
          <p:cNvSpPr txBox="1"/>
          <p:nvPr/>
        </p:nvSpPr>
        <p:spPr>
          <a:xfrm>
            <a:off x="2352423" y="4668815"/>
            <a:ext cx="2153154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b="1" dirty="0">
                <a:latin typeface="Cambria Math" panose="02040503050406030204" pitchFamily="18" charset="0"/>
                <a:ea typeface="Cambria Math" panose="02040503050406030204" pitchFamily="18" charset="0"/>
              </a:rPr>
              <a:t>(Sensory-Connected) Abstractor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642607F-5723-825C-82A8-A67F3B5424CC}"/>
                  </a:ext>
                </a:extLst>
              </p:cNvPr>
              <p:cNvSpPr/>
              <p:nvPr/>
            </p:nvSpPr>
            <p:spPr>
              <a:xfrm>
                <a:off x="1525515" y="3095160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642607F-5723-825C-82A8-A67F3B542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15" y="3095160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A95A5A5-0591-1840-28E8-66852FFBB8EA}"/>
                  </a:ext>
                </a:extLst>
              </p:cNvPr>
              <p:cNvSpPr/>
              <p:nvPr/>
            </p:nvSpPr>
            <p:spPr>
              <a:xfrm>
                <a:off x="1525515" y="1668827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A95A5A5-0591-1840-28E8-66852FFBB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15" y="1668827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DFFA5-8965-EE8A-3CAE-8707B3A2D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24604"/>
              </p:ext>
            </p:extLst>
          </p:nvPr>
        </p:nvGraphicFramePr>
        <p:xfrm>
          <a:off x="2649541" y="2185944"/>
          <a:ext cx="664328" cy="664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041">
                  <a:extLst>
                    <a:ext uri="{9D8B030D-6E8A-4147-A177-3AD203B41FA5}">
                      <a16:colId xmlns:a16="http://schemas.microsoft.com/office/drawing/2014/main" val="3604166088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7722285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428955210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100981367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270836773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41798684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402380941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950422215"/>
                    </a:ext>
                  </a:extLst>
                </a:gridCol>
              </a:tblGrid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57546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51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82245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19923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1671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8494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6279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7753"/>
                  </a:ext>
                </a:extLst>
              </a:tr>
            </a:tbl>
          </a:graphicData>
        </a:graphic>
      </p:graphicFrame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B90ED96-72E9-1177-BB11-57EC33455096}"/>
              </a:ext>
            </a:extLst>
          </p:cNvPr>
          <p:cNvCxnSpPr>
            <a:stCxn id="3" idx="0"/>
            <a:endCxn id="8" idx="2"/>
          </p:cNvCxnSpPr>
          <p:nvPr/>
        </p:nvCxnSpPr>
        <p:spPr>
          <a:xfrm rot="5400000" flipH="1" flipV="1">
            <a:off x="2481320" y="2594775"/>
            <a:ext cx="244888" cy="75588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771B41A-65DC-8239-4288-2BE0A6494A1A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2477750" y="1681988"/>
            <a:ext cx="252029" cy="755882"/>
          </a:xfrm>
          <a:prstGeom prst="curved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5EA0DB2-6AF3-5655-73B0-F78D0B257116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5400000" flipH="1" flipV="1">
            <a:off x="1645200" y="2514537"/>
            <a:ext cx="1161245" cy="7144"/>
          </a:xfrm>
          <a:prstGeom prst="curvedConnector3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7A6544-807E-D463-5624-98A9C45F4399}"/>
              </a:ext>
            </a:extLst>
          </p:cNvPr>
          <p:cNvSpPr txBox="1"/>
          <p:nvPr/>
        </p:nvSpPr>
        <p:spPr>
          <a:xfrm>
            <a:off x="1846540" y="3446343"/>
            <a:ext cx="84510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sequence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BE1F7-E692-27CB-864D-DC5755B82ECD}"/>
              </a:ext>
            </a:extLst>
          </p:cNvPr>
          <p:cNvSpPr txBox="1"/>
          <p:nvPr/>
        </p:nvSpPr>
        <p:spPr>
          <a:xfrm>
            <a:off x="1860063" y="1464055"/>
            <a:ext cx="81945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Encoder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82798434-725C-47CC-E96A-4EF1E21220E9}"/>
                  </a:ext>
                </a:extLst>
              </p:cNvPr>
              <p:cNvSpPr/>
              <p:nvPr/>
            </p:nvSpPr>
            <p:spPr>
              <a:xfrm>
                <a:off x="3982901" y="1732922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44546A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82798434-725C-47CC-E96A-4EF1E2122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01" y="1732922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DBD07B40-8B57-8578-4F7E-3FFCC0474FF6}"/>
                  </a:ext>
                </a:extLst>
              </p:cNvPr>
              <p:cNvSpPr/>
              <p:nvPr/>
            </p:nvSpPr>
            <p:spPr>
              <a:xfrm>
                <a:off x="3982901" y="3117716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44546A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DBD07B40-8B57-8578-4F7E-3FFCC0474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01" y="3117716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11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79DD2B-95E2-1504-BBA4-8A542BD6D004}"/>
              </a:ext>
            </a:extLst>
          </p:cNvPr>
          <p:cNvCxnSpPr>
            <a:stCxn id="30" idx="0"/>
            <a:endCxn id="29" idx="2"/>
          </p:cNvCxnSpPr>
          <p:nvPr/>
        </p:nvCxnSpPr>
        <p:spPr>
          <a:xfrm flipV="1">
            <a:off x="4683209" y="1998010"/>
            <a:ext cx="0" cy="1119706"/>
          </a:xfrm>
          <a:prstGeom prst="straightConnector1">
            <a:avLst/>
          </a:prstGeom>
          <a:ln w="28575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F02E372-4629-117D-2388-EADD68F86922}"/>
              </a:ext>
            </a:extLst>
          </p:cNvPr>
          <p:cNvSpPr txBox="1"/>
          <p:nvPr/>
        </p:nvSpPr>
        <p:spPr>
          <a:xfrm>
            <a:off x="4450573" y="3429900"/>
            <a:ext cx="46839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Target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FB1FC2-A7EF-831F-0CB4-4C348FCE4C77}"/>
              </a:ext>
            </a:extLst>
          </p:cNvPr>
          <p:cNvSpPr txBox="1"/>
          <p:nvPr/>
        </p:nvSpPr>
        <p:spPr>
          <a:xfrm>
            <a:off x="4311965" y="1484058"/>
            <a:ext cx="82266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Decoder states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6875871-50C8-31D2-7070-565A47616DE3}"/>
              </a:ext>
            </a:extLst>
          </p:cNvPr>
          <p:cNvCxnSpPr>
            <a:cxnSpLocks/>
            <a:stCxn id="4" idx="3"/>
            <a:endCxn id="29" idx="2"/>
          </p:cNvCxnSpPr>
          <p:nvPr/>
        </p:nvCxnSpPr>
        <p:spPr>
          <a:xfrm>
            <a:off x="2926130" y="1801371"/>
            <a:ext cx="1757079" cy="196639"/>
          </a:xfrm>
          <a:prstGeom prst="curvedConnector4">
            <a:avLst>
              <a:gd name="adj1" fmla="val 28626"/>
              <a:gd name="adj2" fmla="val 332508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A184C7E-A4AC-B5B2-DFE5-922510CF2DE9}"/>
              </a:ext>
            </a:extLst>
          </p:cNvPr>
          <p:cNvSpPr txBox="1"/>
          <p:nvPr/>
        </p:nvSpPr>
        <p:spPr>
          <a:xfrm>
            <a:off x="1943055" y="3796629"/>
            <a:ext cx="64953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65005C-3F27-3E1F-BE21-95DE52EB1B8A}"/>
              </a:ext>
            </a:extLst>
          </p:cNvPr>
          <p:cNvSpPr txBox="1"/>
          <p:nvPr/>
        </p:nvSpPr>
        <p:spPr>
          <a:xfrm>
            <a:off x="4356565" y="3816632"/>
            <a:ext cx="65274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Decoder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67F617-E61C-69CA-245F-3782A91155BC}"/>
              </a:ext>
            </a:extLst>
          </p:cNvPr>
          <p:cNvSpPr txBox="1"/>
          <p:nvPr/>
        </p:nvSpPr>
        <p:spPr>
          <a:xfrm>
            <a:off x="2558237" y="983891"/>
            <a:ext cx="154080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Standard Transformer</a:t>
            </a:r>
          </a:p>
        </p:txBody>
      </p:sp>
      <p:sp>
        <p:nvSpPr>
          <p:cNvPr id="61" name="Flowchart: Alternate Process 60">
            <a:extLst>
              <a:ext uri="{FF2B5EF4-FFF2-40B4-BE49-F238E27FC236}">
                <a16:creationId xmlns:a16="http://schemas.microsoft.com/office/drawing/2014/main" id="{AC594C34-2F1C-C183-8FDA-6210CF402C2B}"/>
              </a:ext>
            </a:extLst>
          </p:cNvPr>
          <p:cNvSpPr/>
          <p:nvPr/>
        </p:nvSpPr>
        <p:spPr>
          <a:xfrm>
            <a:off x="652545" y="919848"/>
            <a:ext cx="5417834" cy="3271814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A72595E2-84B8-BD44-E1F9-81B646517B5B}"/>
              </a:ext>
            </a:extLst>
          </p:cNvPr>
          <p:cNvSpPr/>
          <p:nvPr/>
        </p:nvSpPr>
        <p:spPr>
          <a:xfrm>
            <a:off x="652545" y="4571999"/>
            <a:ext cx="5417834" cy="3530601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83218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2255B1-5A91-B401-DA76-3FC43FB2C32E}"/>
              </a:ext>
            </a:extLst>
          </p:cNvPr>
          <p:cNvCxnSpPr>
            <a:cxnSpLocks/>
          </p:cNvCxnSpPr>
          <p:nvPr/>
        </p:nvCxnSpPr>
        <p:spPr>
          <a:xfrm>
            <a:off x="2662284" y="5851116"/>
            <a:ext cx="0" cy="1334330"/>
          </a:xfrm>
          <a:prstGeom prst="line">
            <a:avLst/>
          </a:prstGeom>
          <a:ln w="381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65322CC-CF69-D1E6-775E-BE04F72600EF}"/>
                  </a:ext>
                </a:extLst>
              </p:cNvPr>
              <p:cNvSpPr/>
              <p:nvPr/>
            </p:nvSpPr>
            <p:spPr>
              <a:xfrm>
                <a:off x="787622" y="6968269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65322CC-CF69-D1E6-775E-BE04F7260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22" y="6968269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D4C66BC-3662-89A5-7320-4B5A66F94DD7}"/>
                  </a:ext>
                </a:extLst>
              </p:cNvPr>
              <p:cNvSpPr/>
              <p:nvPr/>
            </p:nvSpPr>
            <p:spPr>
              <a:xfrm>
                <a:off x="787622" y="5541936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D4C66BC-3662-89A5-7320-4B5A66F94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22" y="5541936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08482-9010-854E-D477-BC121517C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14250"/>
              </p:ext>
            </p:extLst>
          </p:nvPr>
        </p:nvGraphicFramePr>
        <p:xfrm>
          <a:off x="1855385" y="6096772"/>
          <a:ext cx="493776" cy="488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22">
                  <a:extLst>
                    <a:ext uri="{9D8B030D-6E8A-4147-A177-3AD203B41FA5}">
                      <a16:colId xmlns:a16="http://schemas.microsoft.com/office/drawing/2014/main" val="3604166088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37722285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3428955210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1100981367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2708367736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417986846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1402380941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1950422215"/>
                    </a:ext>
                  </a:extLst>
                </a:gridCol>
              </a:tblGrid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57546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512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82245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19923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1671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849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62792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7753"/>
                  </a:ext>
                </a:extLst>
              </a:tr>
            </a:tbl>
          </a:graphicData>
        </a:graphic>
      </p:graphicFrame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3FE968E-C6A1-74DC-44F3-B84E10AD42B9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5400000" flipH="1" flipV="1">
            <a:off x="1603777" y="6469774"/>
            <a:ext cx="382649" cy="61434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E909528-83B8-5843-4905-6E0296DA2DD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1650227" y="5644726"/>
            <a:ext cx="289748" cy="614343"/>
          </a:xfrm>
          <a:prstGeom prst="curved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7637719-09EC-8C87-ECDC-F91DAA5506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907307" y="6387646"/>
            <a:ext cx="1161245" cy="7144"/>
          </a:xfrm>
          <a:prstGeom prst="curvedConnector3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4AE9201-57B6-D341-E65B-DFA059ADC4FD}"/>
                  </a:ext>
                </a:extLst>
              </p:cNvPr>
              <p:cNvSpPr/>
              <p:nvPr/>
            </p:nvSpPr>
            <p:spPr>
              <a:xfrm>
                <a:off x="2789818" y="5586029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4AE9201-57B6-D341-E65B-DFA059ADC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818" y="5586029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2A4F293-447F-ECBB-7790-B0C02B1BFB28}"/>
              </a:ext>
            </a:extLst>
          </p:cNvPr>
          <p:cNvCxnSpPr>
            <a:cxnSpLocks/>
            <a:stCxn id="33" idx="2"/>
            <a:endCxn id="7" idx="3"/>
          </p:cNvCxnSpPr>
          <p:nvPr/>
        </p:nvCxnSpPr>
        <p:spPr>
          <a:xfrm rot="5400000">
            <a:off x="2674606" y="5525677"/>
            <a:ext cx="490079" cy="1140963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D0DF50F-146C-A78A-994B-7BF781265EF1}"/>
                  </a:ext>
                </a:extLst>
              </p:cNvPr>
              <p:cNvSpPr/>
              <p:nvPr/>
            </p:nvSpPr>
            <p:spPr>
              <a:xfrm>
                <a:off x="2789816" y="6970822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D0DF50F-146C-A78A-994B-7BF781265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816" y="6970822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CA283E-A910-C1A2-A49E-28C4D910865C}"/>
              </a:ext>
            </a:extLst>
          </p:cNvPr>
          <p:cNvCxnSpPr>
            <a:stCxn id="47" idx="0"/>
            <a:endCxn id="33" idx="2"/>
          </p:cNvCxnSpPr>
          <p:nvPr/>
        </p:nvCxnSpPr>
        <p:spPr>
          <a:xfrm flipV="1">
            <a:off x="3490123" y="5851116"/>
            <a:ext cx="0" cy="111970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5A1F26-DB7F-DCA7-126B-086004D8ACB5}"/>
              </a:ext>
            </a:extLst>
          </p:cNvPr>
          <p:cNvSpPr txBox="1"/>
          <p:nvPr/>
        </p:nvSpPr>
        <p:spPr>
          <a:xfrm>
            <a:off x="1108645" y="7319450"/>
            <a:ext cx="84510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sequence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C429F1-E4FF-DBAE-C285-FA27CBFCD400}"/>
              </a:ext>
            </a:extLst>
          </p:cNvPr>
          <p:cNvSpPr txBox="1"/>
          <p:nvPr/>
        </p:nvSpPr>
        <p:spPr>
          <a:xfrm>
            <a:off x="1122170" y="5337164"/>
            <a:ext cx="81945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Encoder states</a:t>
            </a: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17F0048E-29C0-7668-A030-B668948EC626}"/>
              </a:ext>
            </a:extLst>
          </p:cNvPr>
          <p:cNvCxnSpPr>
            <a:cxnSpLocks/>
            <a:stCxn id="12" idx="0"/>
            <a:endCxn id="59" idx="3"/>
          </p:cNvCxnSpPr>
          <p:nvPr/>
        </p:nvCxnSpPr>
        <p:spPr>
          <a:xfrm rot="16200000" flipV="1">
            <a:off x="3357248" y="5167174"/>
            <a:ext cx="2021931" cy="158536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E915E5C-6F70-C78B-409E-FF09E2B58370}"/>
              </a:ext>
            </a:extLst>
          </p:cNvPr>
          <p:cNvSpPr txBox="1"/>
          <p:nvPr/>
        </p:nvSpPr>
        <p:spPr>
          <a:xfrm>
            <a:off x="3257487" y="7283004"/>
            <a:ext cx="54854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Symbols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EBF762-7BD4-F584-02F4-A88170E21F2E}"/>
              </a:ext>
            </a:extLst>
          </p:cNvPr>
          <p:cNvSpPr txBox="1"/>
          <p:nvPr/>
        </p:nvSpPr>
        <p:spPr>
          <a:xfrm>
            <a:off x="3118882" y="5337166"/>
            <a:ext cx="825867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Abstract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7D3FDE6-2526-60B6-2E80-4B82E381B9FA}"/>
                  </a:ext>
                </a:extLst>
              </p:cNvPr>
              <p:cNvSpPr/>
              <p:nvPr/>
            </p:nvSpPr>
            <p:spPr>
              <a:xfrm>
                <a:off x="4460588" y="5586028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44546A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7D3FDE6-2526-60B6-2E80-4B82E381B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588" y="5586028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FC99413-619B-2F56-96E1-832E342CCE47}"/>
                  </a:ext>
                </a:extLst>
              </p:cNvPr>
              <p:cNvSpPr/>
              <p:nvPr/>
            </p:nvSpPr>
            <p:spPr>
              <a:xfrm>
                <a:off x="4460586" y="6970822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44546A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FC99413-619B-2F56-96E1-832E342CC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586" y="6970822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 l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186C974-133C-45C4-BFDE-6A62DFCD1C4A}"/>
              </a:ext>
            </a:extLst>
          </p:cNvPr>
          <p:cNvSpPr txBox="1"/>
          <p:nvPr/>
        </p:nvSpPr>
        <p:spPr>
          <a:xfrm>
            <a:off x="4928258" y="7283004"/>
            <a:ext cx="46839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Target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757FC5-A429-6EFC-8DD3-389E0C1DD335}"/>
              </a:ext>
            </a:extLst>
          </p:cNvPr>
          <p:cNvSpPr txBox="1"/>
          <p:nvPr/>
        </p:nvSpPr>
        <p:spPr>
          <a:xfrm>
            <a:off x="4789652" y="5337166"/>
            <a:ext cx="82266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Decoder states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EC54190-CB2A-B0D9-B5F0-42C7164B02BB}"/>
              </a:ext>
            </a:extLst>
          </p:cNvPr>
          <p:cNvCxnSpPr>
            <a:cxnSpLocks/>
            <a:stCxn id="6" idx="0"/>
            <a:endCxn id="59" idx="1"/>
          </p:cNvCxnSpPr>
          <p:nvPr/>
        </p:nvCxnSpPr>
        <p:spPr>
          <a:xfrm rot="5400000" flipH="1" flipV="1">
            <a:off x="1988321" y="4448503"/>
            <a:ext cx="593045" cy="1593822"/>
          </a:xfrm>
          <a:prstGeom prst="curved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E73555A-7864-A6F5-316A-95FD0E3CFDF4}"/>
              </a:ext>
            </a:extLst>
          </p:cNvPr>
          <p:cNvSpPr txBox="1"/>
          <p:nvPr/>
        </p:nvSpPr>
        <p:spPr>
          <a:xfrm>
            <a:off x="1205160" y="7669736"/>
            <a:ext cx="64953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809D00-31A8-FF89-5980-0DE6048B7F1B}"/>
              </a:ext>
            </a:extLst>
          </p:cNvPr>
          <p:cNvSpPr txBox="1"/>
          <p:nvPr/>
        </p:nvSpPr>
        <p:spPr>
          <a:xfrm>
            <a:off x="3143694" y="7669736"/>
            <a:ext cx="77777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Abstractor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93CAF0-46EA-3FCF-6887-A3D534B04D99}"/>
              </a:ext>
            </a:extLst>
          </p:cNvPr>
          <p:cNvSpPr txBox="1"/>
          <p:nvPr/>
        </p:nvSpPr>
        <p:spPr>
          <a:xfrm>
            <a:off x="4834248" y="7669736"/>
            <a:ext cx="65274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Decoder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3E126D-16A0-11EF-F3DD-4892B7485AC8}"/>
              </a:ext>
            </a:extLst>
          </p:cNvPr>
          <p:cNvSpPr txBox="1"/>
          <p:nvPr/>
        </p:nvSpPr>
        <p:spPr>
          <a:xfrm>
            <a:off x="2377938" y="4299849"/>
            <a:ext cx="2153154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b="1" dirty="0">
                <a:latin typeface="Cambria Math" panose="02040503050406030204" pitchFamily="18" charset="0"/>
                <a:ea typeface="Cambria Math" panose="02040503050406030204" pitchFamily="18" charset="0"/>
              </a:rPr>
              <a:t>(Sensory-Connected) Abstractor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642607F-5723-825C-82A8-A67F3B5424CC}"/>
                  </a:ext>
                </a:extLst>
              </p:cNvPr>
              <p:cNvSpPr/>
              <p:nvPr/>
            </p:nvSpPr>
            <p:spPr>
              <a:xfrm>
                <a:off x="1525515" y="3095160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642607F-5723-825C-82A8-A67F3B542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15" y="3095160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A95A5A5-0591-1840-28E8-66852FFBB8EA}"/>
                  </a:ext>
                </a:extLst>
              </p:cNvPr>
              <p:cNvSpPr/>
              <p:nvPr/>
            </p:nvSpPr>
            <p:spPr>
              <a:xfrm>
                <a:off x="1525515" y="1668827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A95A5A5-0591-1840-28E8-66852FFBB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15" y="1668827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DFFA5-8965-EE8A-3CAE-8707B3A2D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14983"/>
              </p:ext>
            </p:extLst>
          </p:nvPr>
        </p:nvGraphicFramePr>
        <p:xfrm>
          <a:off x="2649541" y="2185944"/>
          <a:ext cx="664328" cy="664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041">
                  <a:extLst>
                    <a:ext uri="{9D8B030D-6E8A-4147-A177-3AD203B41FA5}">
                      <a16:colId xmlns:a16="http://schemas.microsoft.com/office/drawing/2014/main" val="3604166088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7722285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428955210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100981367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270836773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41798684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402380941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950422215"/>
                    </a:ext>
                  </a:extLst>
                </a:gridCol>
              </a:tblGrid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57546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51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82245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19923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1671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8494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6279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7753"/>
                  </a:ext>
                </a:extLst>
              </a:tr>
            </a:tbl>
          </a:graphicData>
        </a:graphic>
      </p:graphicFrame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B90ED96-72E9-1177-BB11-57EC33455096}"/>
              </a:ext>
            </a:extLst>
          </p:cNvPr>
          <p:cNvCxnSpPr>
            <a:stCxn id="3" idx="0"/>
            <a:endCxn id="8" idx="2"/>
          </p:cNvCxnSpPr>
          <p:nvPr/>
        </p:nvCxnSpPr>
        <p:spPr>
          <a:xfrm rot="5400000" flipH="1" flipV="1">
            <a:off x="2481320" y="2594775"/>
            <a:ext cx="244888" cy="75588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771B41A-65DC-8239-4288-2BE0A6494A1A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2477750" y="1681988"/>
            <a:ext cx="252029" cy="755882"/>
          </a:xfrm>
          <a:prstGeom prst="curvedConnector3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5EA0DB2-6AF3-5655-73B0-F78D0B257116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5400000" flipH="1" flipV="1">
            <a:off x="1645200" y="2514537"/>
            <a:ext cx="1161245" cy="7144"/>
          </a:xfrm>
          <a:prstGeom prst="curvedConnector3">
            <a:avLst/>
          </a:prstGeom>
          <a:ln w="1905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7A6544-807E-D463-5624-98A9C45F4399}"/>
              </a:ext>
            </a:extLst>
          </p:cNvPr>
          <p:cNvSpPr txBox="1"/>
          <p:nvPr/>
        </p:nvSpPr>
        <p:spPr>
          <a:xfrm>
            <a:off x="1846540" y="3446343"/>
            <a:ext cx="84510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sequence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BE1F7-E692-27CB-864D-DC5755B82ECD}"/>
              </a:ext>
            </a:extLst>
          </p:cNvPr>
          <p:cNvSpPr txBox="1"/>
          <p:nvPr/>
        </p:nvSpPr>
        <p:spPr>
          <a:xfrm>
            <a:off x="1860063" y="1464055"/>
            <a:ext cx="81945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Encoder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82798434-725C-47CC-E96A-4EF1E21220E9}"/>
                  </a:ext>
                </a:extLst>
              </p:cNvPr>
              <p:cNvSpPr/>
              <p:nvPr/>
            </p:nvSpPr>
            <p:spPr>
              <a:xfrm>
                <a:off x="3982901" y="1679989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44546A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sz="10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82798434-725C-47CC-E96A-4EF1E2122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01" y="1679989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DBD07B40-8B57-8578-4F7E-3FFCC0474FF6}"/>
                  </a:ext>
                </a:extLst>
              </p:cNvPr>
              <p:cNvSpPr/>
              <p:nvPr/>
            </p:nvSpPr>
            <p:spPr>
              <a:xfrm>
                <a:off x="3982901" y="3117716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44546A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10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DBD07B40-8B57-8578-4F7E-3FFCC0474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01" y="3117716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79DD2B-95E2-1504-BBA4-8A542BD6D004}"/>
              </a:ext>
            </a:extLst>
          </p:cNvPr>
          <p:cNvCxnSpPr>
            <a:stCxn id="30" idx="0"/>
            <a:endCxn id="29" idx="2"/>
          </p:cNvCxnSpPr>
          <p:nvPr/>
        </p:nvCxnSpPr>
        <p:spPr>
          <a:xfrm flipV="1">
            <a:off x="4683209" y="1945077"/>
            <a:ext cx="0" cy="1172639"/>
          </a:xfrm>
          <a:prstGeom prst="straightConnector1">
            <a:avLst/>
          </a:prstGeom>
          <a:ln w="1905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F02E372-4629-117D-2388-EADD68F86922}"/>
              </a:ext>
            </a:extLst>
          </p:cNvPr>
          <p:cNvSpPr txBox="1"/>
          <p:nvPr/>
        </p:nvSpPr>
        <p:spPr>
          <a:xfrm>
            <a:off x="4450573" y="3429900"/>
            <a:ext cx="46839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Target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FB1FC2-A7EF-831F-0CB4-4C348FCE4C77}"/>
              </a:ext>
            </a:extLst>
          </p:cNvPr>
          <p:cNvSpPr txBox="1"/>
          <p:nvPr/>
        </p:nvSpPr>
        <p:spPr>
          <a:xfrm>
            <a:off x="4264331" y="1464055"/>
            <a:ext cx="82266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Decoder states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184C7E-A4AC-B5B2-DFE5-922510CF2DE9}"/>
              </a:ext>
            </a:extLst>
          </p:cNvPr>
          <p:cNvSpPr txBox="1"/>
          <p:nvPr/>
        </p:nvSpPr>
        <p:spPr>
          <a:xfrm>
            <a:off x="1943055" y="3796629"/>
            <a:ext cx="64953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65005C-3F27-3E1F-BE21-95DE52EB1B8A}"/>
              </a:ext>
            </a:extLst>
          </p:cNvPr>
          <p:cNvSpPr txBox="1"/>
          <p:nvPr/>
        </p:nvSpPr>
        <p:spPr>
          <a:xfrm>
            <a:off x="4356565" y="3816632"/>
            <a:ext cx="65274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Decoder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67F617-E61C-69CA-245F-3782A91155BC}"/>
              </a:ext>
            </a:extLst>
          </p:cNvPr>
          <p:cNvSpPr txBox="1"/>
          <p:nvPr/>
        </p:nvSpPr>
        <p:spPr>
          <a:xfrm>
            <a:off x="2558237" y="983891"/>
            <a:ext cx="154080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Standard Transformer</a:t>
            </a:r>
          </a:p>
        </p:txBody>
      </p:sp>
      <p:sp>
        <p:nvSpPr>
          <p:cNvPr id="61" name="Flowchart: Alternate Process 60">
            <a:extLst>
              <a:ext uri="{FF2B5EF4-FFF2-40B4-BE49-F238E27FC236}">
                <a16:creationId xmlns:a16="http://schemas.microsoft.com/office/drawing/2014/main" id="{AC594C34-2F1C-C183-8FDA-6210CF402C2B}"/>
              </a:ext>
            </a:extLst>
          </p:cNvPr>
          <p:cNvSpPr/>
          <p:nvPr/>
        </p:nvSpPr>
        <p:spPr>
          <a:xfrm>
            <a:off x="652545" y="919848"/>
            <a:ext cx="5417834" cy="3271814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A72595E2-84B8-BD44-E1F9-81B646517B5B}"/>
              </a:ext>
            </a:extLst>
          </p:cNvPr>
          <p:cNvSpPr/>
          <p:nvPr/>
        </p:nvSpPr>
        <p:spPr>
          <a:xfrm>
            <a:off x="652545" y="4259977"/>
            <a:ext cx="5417834" cy="3900131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9391F4-C4C8-5FE2-5367-19AD9FCFB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86273"/>
              </p:ext>
            </p:extLst>
          </p:nvPr>
        </p:nvGraphicFramePr>
        <p:xfrm>
          <a:off x="3500293" y="2215427"/>
          <a:ext cx="664328" cy="664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041">
                  <a:extLst>
                    <a:ext uri="{9D8B030D-6E8A-4147-A177-3AD203B41FA5}">
                      <a16:colId xmlns:a16="http://schemas.microsoft.com/office/drawing/2014/main" val="3604166088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7722285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428955210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100981367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270836773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41798684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402380941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950422215"/>
                    </a:ext>
                  </a:extLst>
                </a:gridCol>
              </a:tblGrid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57546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51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82245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19923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1671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8494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6279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7753"/>
                  </a:ext>
                </a:extLst>
              </a:tr>
            </a:tbl>
          </a:graphicData>
        </a:graphic>
      </p:graphicFrame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518E447-CBB7-8BA9-6043-5F460EC58F3A}"/>
              </a:ext>
            </a:extLst>
          </p:cNvPr>
          <p:cNvCxnSpPr>
            <a:stCxn id="30" idx="0"/>
            <a:endCxn id="2" idx="2"/>
          </p:cNvCxnSpPr>
          <p:nvPr/>
        </p:nvCxnSpPr>
        <p:spPr>
          <a:xfrm rot="16200000" flipV="1">
            <a:off x="4138853" y="2573360"/>
            <a:ext cx="237961" cy="85075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3FB6BC6-087F-8ABD-0734-5BE083AE8528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>
            <a:off x="2926130" y="1801371"/>
            <a:ext cx="906327" cy="41405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513453-B362-65D9-61E9-3576B3684AB3}"/>
              </a:ext>
            </a:extLst>
          </p:cNvPr>
          <p:cNvCxnSpPr>
            <a:stCxn id="4" idx="3"/>
            <a:endCxn id="29" idx="1"/>
          </p:cNvCxnSpPr>
          <p:nvPr/>
        </p:nvCxnSpPr>
        <p:spPr>
          <a:xfrm>
            <a:off x="2926130" y="1801371"/>
            <a:ext cx="1056771" cy="1116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7">
            <a:extLst>
              <a:ext uri="{FF2B5EF4-FFF2-40B4-BE49-F238E27FC236}">
                <a16:creationId xmlns:a16="http://schemas.microsoft.com/office/drawing/2014/main" id="{0D4E3611-A8E2-9810-DBF4-E840F313F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11313"/>
              </p:ext>
            </p:extLst>
          </p:nvPr>
        </p:nvGraphicFramePr>
        <p:xfrm>
          <a:off x="4004522" y="6219910"/>
          <a:ext cx="493776" cy="488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22">
                  <a:extLst>
                    <a:ext uri="{9D8B030D-6E8A-4147-A177-3AD203B41FA5}">
                      <a16:colId xmlns:a16="http://schemas.microsoft.com/office/drawing/2014/main" val="3604166088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37722285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3428955210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1100981367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2708367736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417986846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1402380941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1950422215"/>
                    </a:ext>
                  </a:extLst>
                </a:gridCol>
              </a:tblGrid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57546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512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82245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19923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1671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849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62792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7753"/>
                  </a:ext>
                </a:extLst>
              </a:tr>
            </a:tbl>
          </a:graphicData>
        </a:graphic>
      </p:graphicFrame>
      <p:graphicFrame>
        <p:nvGraphicFramePr>
          <p:cNvPr id="59" name="Table 7">
            <a:extLst>
              <a:ext uri="{FF2B5EF4-FFF2-40B4-BE49-F238E27FC236}">
                <a16:creationId xmlns:a16="http://schemas.microsoft.com/office/drawing/2014/main" id="{615D8F5F-FDDC-B29F-7053-3636DB09D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301808"/>
              </p:ext>
            </p:extLst>
          </p:nvPr>
        </p:nvGraphicFramePr>
        <p:xfrm>
          <a:off x="3081752" y="4704467"/>
          <a:ext cx="493776" cy="488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22">
                  <a:extLst>
                    <a:ext uri="{9D8B030D-6E8A-4147-A177-3AD203B41FA5}">
                      <a16:colId xmlns:a16="http://schemas.microsoft.com/office/drawing/2014/main" val="3604166088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37722285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3428955210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1100981367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2708367736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417986846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1402380941"/>
                    </a:ext>
                  </a:extLst>
                </a:gridCol>
                <a:gridCol w="61722">
                  <a:extLst>
                    <a:ext uri="{9D8B030D-6E8A-4147-A177-3AD203B41FA5}">
                      <a16:colId xmlns:a16="http://schemas.microsoft.com/office/drawing/2014/main" val="1950422215"/>
                    </a:ext>
                  </a:extLst>
                </a:gridCol>
              </a:tblGrid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57546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512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82245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19923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1671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849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62792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7753"/>
                  </a:ext>
                </a:extLst>
              </a:tr>
            </a:tbl>
          </a:graphicData>
        </a:graphic>
      </p:graphicFrame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679AD3E8-7F63-9D5F-DF60-82F4D782D71E}"/>
              </a:ext>
            </a:extLst>
          </p:cNvPr>
          <p:cNvCxnSpPr>
            <a:stCxn id="33" idx="3"/>
            <a:endCxn id="56" idx="0"/>
          </p:cNvCxnSpPr>
          <p:nvPr/>
        </p:nvCxnSpPr>
        <p:spPr>
          <a:xfrm>
            <a:off x="4190433" y="5718575"/>
            <a:ext cx="60979" cy="50133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9CF0D38D-88CF-9A8B-DFBD-5775A9FC8CCC}"/>
              </a:ext>
            </a:extLst>
          </p:cNvPr>
          <p:cNvCxnSpPr>
            <a:stCxn id="12" idx="0"/>
            <a:endCxn id="56" idx="2"/>
          </p:cNvCxnSpPr>
          <p:nvPr/>
        </p:nvCxnSpPr>
        <p:spPr>
          <a:xfrm rot="16200000" flipV="1">
            <a:off x="4575120" y="6385048"/>
            <a:ext cx="262064" cy="90948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A607BBCB-53EC-9548-B685-9F7A72BB1537}"/>
              </a:ext>
            </a:extLst>
          </p:cNvPr>
          <p:cNvCxnSpPr>
            <a:endCxn id="11" idx="2"/>
          </p:cNvCxnSpPr>
          <p:nvPr/>
        </p:nvCxnSpPr>
        <p:spPr>
          <a:xfrm flipV="1">
            <a:off x="4498298" y="5851116"/>
            <a:ext cx="662596" cy="61321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DB5D03F6-168C-9315-DA27-04B6C7265A68}"/>
              </a:ext>
            </a:extLst>
          </p:cNvPr>
          <p:cNvCxnSpPr>
            <a:endCxn id="29" idx="1"/>
          </p:cNvCxnSpPr>
          <p:nvPr/>
        </p:nvCxnSpPr>
        <p:spPr>
          <a:xfrm rot="5400000" flipH="1" flipV="1">
            <a:off x="3706232" y="1938758"/>
            <a:ext cx="402894" cy="15044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5CBACC-DE14-B5A3-D053-6917D7CEC7CE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5160894" y="5851116"/>
            <a:ext cx="0" cy="1119706"/>
          </a:xfrm>
          <a:prstGeom prst="straightConnector1">
            <a:avLst/>
          </a:prstGeom>
          <a:ln w="28575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A95FC0E-25AA-2A2D-39FB-54DA9C346DD3}"/>
              </a:ext>
            </a:extLst>
          </p:cNvPr>
          <p:cNvCxnSpPr>
            <a:stCxn id="33" idx="3"/>
            <a:endCxn id="11" idx="2"/>
          </p:cNvCxnSpPr>
          <p:nvPr/>
        </p:nvCxnSpPr>
        <p:spPr>
          <a:xfrm>
            <a:off x="4190433" y="5718575"/>
            <a:ext cx="970463" cy="132543"/>
          </a:xfrm>
          <a:prstGeom prst="curvedConnector4">
            <a:avLst>
              <a:gd name="adj1" fmla="val 27169"/>
              <a:gd name="adj2" fmla="val 316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2800D70D-67DB-1DF2-FE35-1B4438F57F19}"/>
              </a:ext>
            </a:extLst>
          </p:cNvPr>
          <p:cNvCxnSpPr/>
          <p:nvPr/>
        </p:nvCxnSpPr>
        <p:spPr>
          <a:xfrm>
            <a:off x="3575530" y="4826000"/>
            <a:ext cx="875045" cy="82296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E61A364F-9163-1EFF-19EA-C6A9FFE60856}"/>
              </a:ext>
            </a:extLst>
          </p:cNvPr>
          <p:cNvCxnSpPr>
            <a:cxnSpLocks/>
            <a:stCxn id="6" idx="0"/>
            <a:endCxn id="11" idx="1"/>
          </p:cNvCxnSpPr>
          <p:nvPr/>
        </p:nvCxnSpPr>
        <p:spPr>
          <a:xfrm rot="16200000" flipH="1">
            <a:off x="2885940" y="4143926"/>
            <a:ext cx="176636" cy="2972656"/>
          </a:xfrm>
          <a:prstGeom prst="curvedConnector4">
            <a:avLst>
              <a:gd name="adj1" fmla="val -129419"/>
              <a:gd name="adj2" fmla="val 92539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3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50A000-0633-5F66-DED5-66EA21D491D8}"/>
              </a:ext>
            </a:extLst>
          </p:cNvPr>
          <p:cNvCxnSpPr>
            <a:cxnSpLocks/>
          </p:cNvCxnSpPr>
          <p:nvPr/>
        </p:nvCxnSpPr>
        <p:spPr>
          <a:xfrm>
            <a:off x="3173369" y="5821632"/>
            <a:ext cx="0" cy="1238778"/>
          </a:xfrm>
          <a:prstGeom prst="line">
            <a:avLst/>
          </a:prstGeom>
          <a:ln w="1905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617C188-1CD6-6D67-B6CE-A370C3AB6078}"/>
                  </a:ext>
                </a:extLst>
              </p:cNvPr>
              <p:cNvSpPr/>
              <p:nvPr/>
            </p:nvSpPr>
            <p:spPr>
              <a:xfrm>
                <a:off x="838009" y="6885638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617C188-1CD6-6D67-B6CE-A370C3AB6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09" y="6885638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4B18980-BC9D-1726-8C0F-13814A27030E}"/>
                  </a:ext>
                </a:extLst>
              </p:cNvPr>
              <p:cNvSpPr/>
              <p:nvPr/>
            </p:nvSpPr>
            <p:spPr>
              <a:xfrm>
                <a:off x="821137" y="5820665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4B18980-BC9D-1726-8C0F-13814A270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37" y="5820665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D555F72B-0A58-BA95-1B7E-4240148BC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64437"/>
              </p:ext>
            </p:extLst>
          </p:nvPr>
        </p:nvGraphicFramePr>
        <p:xfrm>
          <a:off x="2373181" y="6155594"/>
          <a:ext cx="664328" cy="664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041">
                  <a:extLst>
                    <a:ext uri="{9D8B030D-6E8A-4147-A177-3AD203B41FA5}">
                      <a16:colId xmlns:a16="http://schemas.microsoft.com/office/drawing/2014/main" val="3604166088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7722285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428955210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100981367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270836773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41798684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402380941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950422215"/>
                    </a:ext>
                  </a:extLst>
                </a:gridCol>
              </a:tblGrid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57546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51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82245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19923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1671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8494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6279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775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58A8144A-8402-F739-1149-3BD26CAB7A9A}"/>
                  </a:ext>
                </a:extLst>
              </p:cNvPr>
              <p:cNvSpPr/>
              <p:nvPr/>
            </p:nvSpPr>
            <p:spPr>
              <a:xfrm>
                <a:off x="3252528" y="5829478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58A8144A-8402-F739-1149-3BD26CAB7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528" y="5829478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3461DE5-4F17-7D6C-D012-1F3D71CB9C98}"/>
                  </a:ext>
                </a:extLst>
              </p:cNvPr>
              <p:cNvSpPr/>
              <p:nvPr/>
            </p:nvSpPr>
            <p:spPr>
              <a:xfrm>
                <a:off x="3237874" y="6882526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3461DE5-4F17-7D6C-D012-1F3D71CB9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4" y="6882526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B3E98CD2-3199-7D1A-09FA-38DF0B6BC78C}"/>
              </a:ext>
            </a:extLst>
          </p:cNvPr>
          <p:cNvSpPr txBox="1"/>
          <p:nvPr/>
        </p:nvSpPr>
        <p:spPr>
          <a:xfrm>
            <a:off x="2520358" y="5684496"/>
            <a:ext cx="723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Relational Bottleneck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D62CDC-36E1-C3A2-FA12-C7D58AB762E3}"/>
              </a:ext>
            </a:extLst>
          </p:cNvPr>
          <p:cNvSpPr txBox="1"/>
          <p:nvPr/>
        </p:nvSpPr>
        <p:spPr>
          <a:xfrm>
            <a:off x="1159032" y="7236819"/>
            <a:ext cx="84510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sequence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75863D-2C5C-E991-A62E-C6F81539C20C}"/>
              </a:ext>
            </a:extLst>
          </p:cNvPr>
          <p:cNvSpPr txBox="1"/>
          <p:nvPr/>
        </p:nvSpPr>
        <p:spPr>
          <a:xfrm>
            <a:off x="1149820" y="5583395"/>
            <a:ext cx="81945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Encoder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0A3F80-5B7C-3657-398E-AA45B22A9317}"/>
              </a:ext>
            </a:extLst>
          </p:cNvPr>
          <p:cNvSpPr txBox="1"/>
          <p:nvPr/>
        </p:nvSpPr>
        <p:spPr>
          <a:xfrm>
            <a:off x="3663907" y="7232589"/>
            <a:ext cx="54854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Symbols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22E4DD-EF09-ADFA-B19D-AFD21354725C}"/>
              </a:ext>
            </a:extLst>
          </p:cNvPr>
          <p:cNvSpPr txBox="1"/>
          <p:nvPr/>
        </p:nvSpPr>
        <p:spPr>
          <a:xfrm>
            <a:off x="3466052" y="5609381"/>
            <a:ext cx="825867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Abstract states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A2A601C-A67C-6FAE-DE9F-50850C02BA2E}"/>
              </a:ext>
            </a:extLst>
          </p:cNvPr>
          <p:cNvGrpSpPr/>
          <p:nvPr/>
        </p:nvGrpSpPr>
        <p:grpSpPr>
          <a:xfrm>
            <a:off x="967821" y="6078815"/>
            <a:ext cx="1079981" cy="811557"/>
            <a:chOff x="633619" y="3179012"/>
            <a:chExt cx="1919967" cy="208066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B3D11B-1A53-696A-7D03-09A4B7050902}"/>
                </a:ext>
              </a:extLst>
            </p:cNvPr>
            <p:cNvCxnSpPr/>
            <p:nvPr/>
          </p:nvCxnSpPr>
          <p:spPr>
            <a:xfrm flipV="1">
              <a:off x="640080" y="3186819"/>
              <a:ext cx="0" cy="206443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EEE8E7-BFC4-AC19-D23A-B7B00A7B30F9}"/>
                </a:ext>
              </a:extLst>
            </p:cNvPr>
            <p:cNvCxnSpPr/>
            <p:nvPr/>
          </p:nvCxnSpPr>
          <p:spPr>
            <a:xfrm flipV="1">
              <a:off x="1112520" y="3195238"/>
              <a:ext cx="0" cy="206443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DD8BD06-150B-4C90-20D2-C76EA04CC6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8907" y="3194626"/>
              <a:ext cx="2713" cy="205662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36F0D42-375F-7510-CA92-F5CCCB7543AD}"/>
                </a:ext>
              </a:extLst>
            </p:cNvPr>
            <p:cNvCxnSpPr/>
            <p:nvPr/>
          </p:nvCxnSpPr>
          <p:spPr>
            <a:xfrm flipV="1">
              <a:off x="2552700" y="3186819"/>
              <a:ext cx="0" cy="206443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B5699AB-BFCE-C12D-ADB8-5D371D459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81" y="3194626"/>
              <a:ext cx="473261" cy="205662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922BE1-D439-FA8C-2238-55F205CFC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81" y="3194626"/>
              <a:ext cx="895187" cy="205662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4BAE3D5-0216-060F-B354-EF3BE0AB7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292" y="3186819"/>
              <a:ext cx="1031184" cy="20560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23C5D01-5158-D2D4-7B94-1A6F72881ECE}"/>
                </a:ext>
              </a:extLst>
            </p:cNvPr>
            <p:cNvCxnSpPr/>
            <p:nvPr/>
          </p:nvCxnSpPr>
          <p:spPr>
            <a:xfrm flipV="1">
              <a:off x="635481" y="3186819"/>
              <a:ext cx="1917219" cy="20560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E4D4E0-A0E0-423D-45F8-D71BC5278C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192" y="3186819"/>
              <a:ext cx="474328" cy="206443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4918E67-D2F1-29BA-3AA0-D5CC74F071AD}"/>
                </a:ext>
              </a:extLst>
            </p:cNvPr>
            <p:cNvCxnSpPr/>
            <p:nvPr/>
          </p:nvCxnSpPr>
          <p:spPr>
            <a:xfrm flipV="1">
              <a:off x="1112520" y="3186819"/>
              <a:ext cx="417327" cy="20560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99A96D-F2EA-0111-F4E2-767C92BBC3AD}"/>
                </a:ext>
              </a:extLst>
            </p:cNvPr>
            <p:cNvCxnSpPr/>
            <p:nvPr/>
          </p:nvCxnSpPr>
          <p:spPr>
            <a:xfrm flipV="1">
              <a:off x="1108742" y="3179012"/>
              <a:ext cx="1444844" cy="206382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7E18717-7FE4-A9CC-A366-5FA332D99280}"/>
                </a:ext>
              </a:extLst>
            </p:cNvPr>
            <p:cNvCxnSpPr/>
            <p:nvPr/>
          </p:nvCxnSpPr>
          <p:spPr>
            <a:xfrm flipH="1" flipV="1">
              <a:off x="1112520" y="3195238"/>
              <a:ext cx="417327" cy="204759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692DCB3-B37E-D55D-AE84-367EC4653616}"/>
                </a:ext>
              </a:extLst>
            </p:cNvPr>
            <p:cNvCxnSpPr/>
            <p:nvPr/>
          </p:nvCxnSpPr>
          <p:spPr>
            <a:xfrm flipH="1" flipV="1">
              <a:off x="636303" y="3194626"/>
              <a:ext cx="892604" cy="204821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29C2BDE-0394-B3C8-AE90-958281BCCE3B}"/>
                </a:ext>
              </a:extLst>
            </p:cNvPr>
            <p:cNvCxnSpPr/>
            <p:nvPr/>
          </p:nvCxnSpPr>
          <p:spPr>
            <a:xfrm flipH="1" flipV="1">
              <a:off x="1529683" y="3186819"/>
              <a:ext cx="1023903" cy="20560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AC571A-3197-B5CC-6B1D-1E2CBAA04846}"/>
                </a:ext>
              </a:extLst>
            </p:cNvPr>
            <p:cNvCxnSpPr/>
            <p:nvPr/>
          </p:nvCxnSpPr>
          <p:spPr>
            <a:xfrm flipH="1" flipV="1">
              <a:off x="1113342" y="3194626"/>
              <a:ext cx="1432897" cy="204821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5FF6BB7-75AB-C437-1EE4-29F7A7D378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619" y="3186207"/>
              <a:ext cx="1900550" cy="205662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5B112731-2998-F7CC-2AFC-DD16102A06EA}"/>
              </a:ext>
            </a:extLst>
          </p:cNvPr>
          <p:cNvCxnSpPr>
            <a:cxnSpLocks/>
            <a:stCxn id="18" idx="3"/>
            <a:endCxn id="21" idx="2"/>
          </p:cNvCxnSpPr>
          <p:nvPr/>
        </p:nvCxnSpPr>
        <p:spPr>
          <a:xfrm flipV="1">
            <a:off x="2238624" y="6819922"/>
            <a:ext cx="466721" cy="19826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F5374-ED5D-7AEE-2AFF-0C89109CE288}"/>
              </a:ext>
            </a:extLst>
          </p:cNvPr>
          <p:cNvCxnSpPr>
            <a:cxnSpLocks/>
          </p:cNvCxnSpPr>
          <p:nvPr/>
        </p:nvCxnSpPr>
        <p:spPr>
          <a:xfrm flipH="1">
            <a:off x="2101596" y="6487758"/>
            <a:ext cx="2343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6E5020F-C919-7CCA-2F24-2F17CAB5F15B}"/>
              </a:ext>
            </a:extLst>
          </p:cNvPr>
          <p:cNvGrpSpPr/>
          <p:nvPr/>
        </p:nvGrpSpPr>
        <p:grpSpPr>
          <a:xfrm>
            <a:off x="3344456" y="6077907"/>
            <a:ext cx="1079981" cy="798051"/>
            <a:chOff x="633619" y="3179012"/>
            <a:chExt cx="1919967" cy="2080662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09F1099-2361-F531-1545-38F867253185}"/>
                </a:ext>
              </a:extLst>
            </p:cNvPr>
            <p:cNvCxnSpPr/>
            <p:nvPr/>
          </p:nvCxnSpPr>
          <p:spPr>
            <a:xfrm flipV="1">
              <a:off x="640080" y="3186819"/>
              <a:ext cx="0" cy="206443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8FEB5A2-5F9A-B687-EE13-2F5062148FB8}"/>
                </a:ext>
              </a:extLst>
            </p:cNvPr>
            <p:cNvCxnSpPr/>
            <p:nvPr/>
          </p:nvCxnSpPr>
          <p:spPr>
            <a:xfrm flipV="1">
              <a:off x="1112520" y="3195238"/>
              <a:ext cx="0" cy="206443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7687BC9-E43E-FE4E-8BEE-A8C10FAB6B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8907" y="3194626"/>
              <a:ext cx="2713" cy="205662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680E32-8AE5-91D0-B7A0-10E02F6279D0}"/>
                </a:ext>
              </a:extLst>
            </p:cNvPr>
            <p:cNvCxnSpPr/>
            <p:nvPr/>
          </p:nvCxnSpPr>
          <p:spPr>
            <a:xfrm flipV="1">
              <a:off x="2552700" y="3186819"/>
              <a:ext cx="0" cy="206443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D378F50-9451-94FC-C209-CFFC24AB6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81" y="3194626"/>
              <a:ext cx="473261" cy="205662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1EB451E-EBB9-5125-6689-13C030F111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81" y="3194626"/>
              <a:ext cx="895187" cy="205662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D21D6BD-A006-380C-A677-07560773D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292" y="3186819"/>
              <a:ext cx="1031184" cy="20560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A9A12E9-9570-93A9-0C0C-7C42DC372CF2}"/>
                </a:ext>
              </a:extLst>
            </p:cNvPr>
            <p:cNvCxnSpPr/>
            <p:nvPr/>
          </p:nvCxnSpPr>
          <p:spPr>
            <a:xfrm flipV="1">
              <a:off x="635481" y="3186819"/>
              <a:ext cx="1917219" cy="20560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EF0EAA3-C6EB-EB1A-0E8B-B1787F010D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192" y="3186819"/>
              <a:ext cx="474328" cy="206443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A68703-A077-EB54-70BD-8C75DB431603}"/>
                </a:ext>
              </a:extLst>
            </p:cNvPr>
            <p:cNvCxnSpPr/>
            <p:nvPr/>
          </p:nvCxnSpPr>
          <p:spPr>
            <a:xfrm flipV="1">
              <a:off x="1112520" y="3186819"/>
              <a:ext cx="417327" cy="20560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1B42D03-6A77-E043-D28C-66E5496C7D6F}"/>
                </a:ext>
              </a:extLst>
            </p:cNvPr>
            <p:cNvCxnSpPr/>
            <p:nvPr/>
          </p:nvCxnSpPr>
          <p:spPr>
            <a:xfrm flipV="1">
              <a:off x="1108742" y="3179012"/>
              <a:ext cx="1444844" cy="206382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3EC5ED5-C6D5-689B-93B2-BD5A46008B6E}"/>
                </a:ext>
              </a:extLst>
            </p:cNvPr>
            <p:cNvCxnSpPr/>
            <p:nvPr/>
          </p:nvCxnSpPr>
          <p:spPr>
            <a:xfrm flipH="1" flipV="1">
              <a:off x="1112520" y="3195238"/>
              <a:ext cx="417327" cy="204759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557F5BC-A8C2-A0FF-4564-30D60297BC8B}"/>
                </a:ext>
              </a:extLst>
            </p:cNvPr>
            <p:cNvCxnSpPr/>
            <p:nvPr/>
          </p:nvCxnSpPr>
          <p:spPr>
            <a:xfrm flipH="1" flipV="1">
              <a:off x="636303" y="3194626"/>
              <a:ext cx="892604" cy="204821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9E8DAE3-9C80-C123-FA7F-7BD9598BCAD6}"/>
                </a:ext>
              </a:extLst>
            </p:cNvPr>
            <p:cNvCxnSpPr/>
            <p:nvPr/>
          </p:nvCxnSpPr>
          <p:spPr>
            <a:xfrm flipH="1" flipV="1">
              <a:off x="1529683" y="3186819"/>
              <a:ext cx="1023903" cy="20560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9D26FB6-E37F-8573-F988-B4E1444E5955}"/>
                </a:ext>
              </a:extLst>
            </p:cNvPr>
            <p:cNvCxnSpPr/>
            <p:nvPr/>
          </p:nvCxnSpPr>
          <p:spPr>
            <a:xfrm flipH="1" flipV="1">
              <a:off x="1113342" y="3194626"/>
              <a:ext cx="1432897" cy="204821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B9D20EA-2964-1C49-BE63-C41BE39551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619" y="3186207"/>
              <a:ext cx="1900550" cy="205662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1D814A7-DD4C-3B0B-E446-9B3BAF5A196E}"/>
              </a:ext>
            </a:extLst>
          </p:cNvPr>
          <p:cNvCxnSpPr>
            <a:cxnSpLocks/>
          </p:cNvCxnSpPr>
          <p:nvPr/>
        </p:nvCxnSpPr>
        <p:spPr>
          <a:xfrm>
            <a:off x="3050844" y="6485613"/>
            <a:ext cx="239472" cy="2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887DDB5A-F3AD-E80E-D6AC-C123FF089881}"/>
                  </a:ext>
                </a:extLst>
              </p:cNvPr>
              <p:cNvSpPr/>
              <p:nvPr/>
            </p:nvSpPr>
            <p:spPr>
              <a:xfrm>
                <a:off x="4883177" y="5829478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44546A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887DDB5A-F3AD-E80E-D6AC-C123FF089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177" y="5829478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55F15CB5-C83C-138F-92AB-7C128F29CF82}"/>
                  </a:ext>
                </a:extLst>
              </p:cNvPr>
              <p:cNvSpPr/>
              <p:nvPr/>
            </p:nvSpPr>
            <p:spPr>
              <a:xfrm>
                <a:off x="4883175" y="6869499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44546A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55F15CB5-C83C-138F-92AB-7C128F29C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175" y="6869499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 l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2BB35ED1-3F1F-7B55-97DE-1DD948EDA3FA}"/>
              </a:ext>
            </a:extLst>
          </p:cNvPr>
          <p:cNvSpPr txBox="1"/>
          <p:nvPr/>
        </p:nvSpPr>
        <p:spPr>
          <a:xfrm>
            <a:off x="5349008" y="7232588"/>
            <a:ext cx="46839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Target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B19F6E7-D497-9CAD-6752-BE303836F879}"/>
              </a:ext>
            </a:extLst>
          </p:cNvPr>
          <p:cNvSpPr txBox="1"/>
          <p:nvPr/>
        </p:nvSpPr>
        <p:spPr>
          <a:xfrm>
            <a:off x="5161227" y="5609814"/>
            <a:ext cx="82266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Decoder states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1C11255-4BDC-394F-FEEB-04D41A8036EA}"/>
              </a:ext>
            </a:extLst>
          </p:cNvPr>
          <p:cNvSpPr txBox="1"/>
          <p:nvPr/>
        </p:nvSpPr>
        <p:spPr>
          <a:xfrm>
            <a:off x="5231763" y="7591273"/>
            <a:ext cx="65274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Decoder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9114A08-0F5D-1241-CC57-A98717FACE7F}"/>
              </a:ext>
            </a:extLst>
          </p:cNvPr>
          <p:cNvGrpSpPr/>
          <p:nvPr/>
        </p:nvGrpSpPr>
        <p:grpSpPr>
          <a:xfrm>
            <a:off x="5018917" y="6071448"/>
            <a:ext cx="1078934" cy="798051"/>
            <a:chOff x="635481" y="3179012"/>
            <a:chExt cx="1918105" cy="2080662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AF4CF9A-C52C-2F59-6B34-899C51F2C454}"/>
                </a:ext>
              </a:extLst>
            </p:cNvPr>
            <p:cNvCxnSpPr/>
            <p:nvPr/>
          </p:nvCxnSpPr>
          <p:spPr>
            <a:xfrm flipV="1">
              <a:off x="640080" y="3186819"/>
              <a:ext cx="0" cy="2064436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81C353B-007F-BB8C-B380-C1E9262DA85E}"/>
                </a:ext>
              </a:extLst>
            </p:cNvPr>
            <p:cNvCxnSpPr/>
            <p:nvPr/>
          </p:nvCxnSpPr>
          <p:spPr>
            <a:xfrm flipV="1">
              <a:off x="1112520" y="3195238"/>
              <a:ext cx="0" cy="2064436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682729F-A42C-9AC4-B690-C45868E527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8907" y="3194626"/>
              <a:ext cx="2713" cy="2056629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558E21C-7CBA-10F5-7E70-18BE6A892651}"/>
                </a:ext>
              </a:extLst>
            </p:cNvPr>
            <p:cNvCxnSpPr/>
            <p:nvPr/>
          </p:nvCxnSpPr>
          <p:spPr>
            <a:xfrm flipV="1">
              <a:off x="2552700" y="3186819"/>
              <a:ext cx="0" cy="2064436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997C051-457D-342C-2676-F805A3F74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81" y="3194626"/>
              <a:ext cx="473261" cy="2056629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BA9EE22-4992-2D56-3E9A-1043CE8E63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81" y="3194626"/>
              <a:ext cx="895187" cy="2056629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E55C6B-F779-4496-2996-C915DD581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292" y="3186819"/>
              <a:ext cx="1031184" cy="2056017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90C2E16-16E8-058B-0E6D-29E94D91348F}"/>
                </a:ext>
              </a:extLst>
            </p:cNvPr>
            <p:cNvCxnSpPr/>
            <p:nvPr/>
          </p:nvCxnSpPr>
          <p:spPr>
            <a:xfrm flipV="1">
              <a:off x="635481" y="3186819"/>
              <a:ext cx="1917219" cy="2056017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6099F42-8932-53BD-C294-54EBDA126468}"/>
                </a:ext>
              </a:extLst>
            </p:cNvPr>
            <p:cNvCxnSpPr/>
            <p:nvPr/>
          </p:nvCxnSpPr>
          <p:spPr>
            <a:xfrm flipV="1">
              <a:off x="1112520" y="3186819"/>
              <a:ext cx="417327" cy="2056017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5A8055-F697-176D-64D7-6801C753232B}"/>
                </a:ext>
              </a:extLst>
            </p:cNvPr>
            <p:cNvCxnSpPr/>
            <p:nvPr/>
          </p:nvCxnSpPr>
          <p:spPr>
            <a:xfrm flipV="1">
              <a:off x="1108742" y="3179012"/>
              <a:ext cx="1444844" cy="2063824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3E497B3-FA0F-E661-0A7A-FF3B4D53D744}"/>
              </a:ext>
            </a:extLst>
          </p:cNvPr>
          <p:cNvSpPr txBox="1"/>
          <p:nvPr/>
        </p:nvSpPr>
        <p:spPr>
          <a:xfrm>
            <a:off x="1196675" y="7591273"/>
            <a:ext cx="64953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Encoder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DB85356-5CD9-2A60-BFF2-FCAA4AF39C11}"/>
              </a:ext>
            </a:extLst>
          </p:cNvPr>
          <p:cNvSpPr txBox="1"/>
          <p:nvPr/>
        </p:nvSpPr>
        <p:spPr>
          <a:xfrm>
            <a:off x="3540447" y="7587790"/>
            <a:ext cx="77777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Abstractor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7159D6B7-9A05-E4A0-13C5-440B2D6544B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21752" y="5372593"/>
            <a:ext cx="180904" cy="580616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9FF57FE6-0681-17DB-8881-AEDC257F0B55}"/>
              </a:ext>
            </a:extLst>
          </p:cNvPr>
          <p:cNvCxnSpPr>
            <a:cxnSpLocks/>
          </p:cNvCxnSpPr>
          <p:nvPr/>
        </p:nvCxnSpPr>
        <p:spPr>
          <a:xfrm>
            <a:off x="2393133" y="5378310"/>
            <a:ext cx="3180827" cy="721973"/>
          </a:xfrm>
          <a:prstGeom prst="bentConnector4">
            <a:avLst>
              <a:gd name="adj1" fmla="val 75345"/>
              <a:gd name="adj2" fmla="val 131663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Curved 179">
            <a:extLst>
              <a:ext uri="{FF2B5EF4-FFF2-40B4-BE49-F238E27FC236}">
                <a16:creationId xmlns:a16="http://schemas.microsoft.com/office/drawing/2014/main" id="{D189E390-CAC2-3044-D1A9-73BDC4A66EE5}"/>
              </a:ext>
            </a:extLst>
          </p:cNvPr>
          <p:cNvCxnSpPr>
            <a:cxnSpLocks/>
            <a:stCxn id="37" idx="3"/>
            <a:endCxn id="110" idx="2"/>
          </p:cNvCxnSpPr>
          <p:nvPr/>
        </p:nvCxnSpPr>
        <p:spPr>
          <a:xfrm>
            <a:off x="4653141" y="5962022"/>
            <a:ext cx="930342" cy="132544"/>
          </a:xfrm>
          <a:prstGeom prst="curvedConnector4">
            <a:avLst>
              <a:gd name="adj1" fmla="val 18301"/>
              <a:gd name="adj2" fmla="val 40038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1BD8F213-44BB-D29B-C4AA-194E2F8018E8}"/>
              </a:ext>
            </a:extLst>
          </p:cNvPr>
          <p:cNvSpPr txBox="1"/>
          <p:nvPr/>
        </p:nvSpPr>
        <p:spPr>
          <a:xfrm>
            <a:off x="2560257" y="4920215"/>
            <a:ext cx="2153154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b="1" dirty="0">
                <a:latin typeface="Cambria Math" panose="02040503050406030204" pitchFamily="18" charset="0"/>
                <a:ea typeface="Cambria Math" panose="02040503050406030204" pitchFamily="18" charset="0"/>
              </a:rPr>
              <a:t>(Sensory-Connected) Abstractor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60A4E5F2-071C-6BFC-1AB1-41720FE665E2}"/>
                  </a:ext>
                </a:extLst>
              </p:cNvPr>
              <p:cNvSpPr/>
              <p:nvPr/>
            </p:nvSpPr>
            <p:spPr>
              <a:xfrm>
                <a:off x="1434820" y="2682971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60A4E5F2-071C-6BFC-1AB1-41720FE66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820" y="2682971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30BD6E0-9DC2-35C6-0227-546F93C885AD}"/>
                  </a:ext>
                </a:extLst>
              </p:cNvPr>
              <p:cNvSpPr/>
              <p:nvPr/>
            </p:nvSpPr>
            <p:spPr>
              <a:xfrm>
                <a:off x="1417948" y="1617998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30BD6E0-9DC2-35C6-0227-546F93C88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948" y="1617998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1" name="Table 7">
            <a:extLst>
              <a:ext uri="{FF2B5EF4-FFF2-40B4-BE49-F238E27FC236}">
                <a16:creationId xmlns:a16="http://schemas.microsoft.com/office/drawing/2014/main" id="{B5F59305-9D68-FFF6-0E3A-E1067A5AB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98120"/>
              </p:ext>
            </p:extLst>
          </p:nvPr>
        </p:nvGraphicFramePr>
        <p:xfrm>
          <a:off x="2969992" y="1987217"/>
          <a:ext cx="664328" cy="664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041">
                  <a:extLst>
                    <a:ext uri="{9D8B030D-6E8A-4147-A177-3AD203B41FA5}">
                      <a16:colId xmlns:a16="http://schemas.microsoft.com/office/drawing/2014/main" val="3604166088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7722285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3428955210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100981367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270836773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417986846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402380941"/>
                    </a:ext>
                  </a:extLst>
                </a:gridCol>
                <a:gridCol w="83041">
                  <a:extLst>
                    <a:ext uri="{9D8B030D-6E8A-4147-A177-3AD203B41FA5}">
                      <a16:colId xmlns:a16="http://schemas.microsoft.com/office/drawing/2014/main" val="1950422215"/>
                    </a:ext>
                  </a:extLst>
                </a:gridCol>
              </a:tblGrid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57546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51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82245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19923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1671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8494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62792"/>
                  </a:ext>
                </a:extLst>
              </a:tr>
              <a:tr h="8304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386" marR="15386" marT="7693" marB="769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7753"/>
                  </a:ext>
                </a:extLst>
              </a:tr>
            </a:tbl>
          </a:graphicData>
        </a:graphic>
      </p:graphicFrame>
      <p:sp>
        <p:nvSpPr>
          <p:cNvPr id="195" name="TextBox 194">
            <a:extLst>
              <a:ext uri="{FF2B5EF4-FFF2-40B4-BE49-F238E27FC236}">
                <a16:creationId xmlns:a16="http://schemas.microsoft.com/office/drawing/2014/main" id="{E80EB988-C79A-26BC-1324-82B912440746}"/>
              </a:ext>
            </a:extLst>
          </p:cNvPr>
          <p:cNvSpPr txBox="1"/>
          <p:nvPr/>
        </p:nvSpPr>
        <p:spPr>
          <a:xfrm>
            <a:off x="1755843" y="3034152"/>
            <a:ext cx="84510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sequence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4957A88-8CEB-F4BB-880F-0DE5B95C4523}"/>
              </a:ext>
            </a:extLst>
          </p:cNvPr>
          <p:cNvSpPr txBox="1"/>
          <p:nvPr/>
        </p:nvSpPr>
        <p:spPr>
          <a:xfrm>
            <a:off x="1752496" y="1413226"/>
            <a:ext cx="81945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Encoder states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719D07B-A97F-F216-0945-FB1ACAF4EB22}"/>
              </a:ext>
            </a:extLst>
          </p:cNvPr>
          <p:cNvGrpSpPr/>
          <p:nvPr/>
        </p:nvGrpSpPr>
        <p:grpSpPr>
          <a:xfrm>
            <a:off x="1564632" y="1876148"/>
            <a:ext cx="1079981" cy="811557"/>
            <a:chOff x="633619" y="3179012"/>
            <a:chExt cx="1919967" cy="2080662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58F3607-AEF2-6297-5C9B-0B12BBB1950C}"/>
                </a:ext>
              </a:extLst>
            </p:cNvPr>
            <p:cNvCxnSpPr/>
            <p:nvPr/>
          </p:nvCxnSpPr>
          <p:spPr>
            <a:xfrm flipV="1">
              <a:off x="640080" y="3186819"/>
              <a:ext cx="0" cy="206443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4CB2B2A-C64B-8D4A-FB00-42E5BD82BC52}"/>
                </a:ext>
              </a:extLst>
            </p:cNvPr>
            <p:cNvCxnSpPr/>
            <p:nvPr/>
          </p:nvCxnSpPr>
          <p:spPr>
            <a:xfrm flipV="1">
              <a:off x="1112520" y="3195238"/>
              <a:ext cx="0" cy="206443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F194992-5E37-3B19-5858-B429F0FD7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8907" y="3194626"/>
              <a:ext cx="2713" cy="205662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6579A42-4B21-D2C5-50BF-E0BB6B6DE5B1}"/>
                </a:ext>
              </a:extLst>
            </p:cNvPr>
            <p:cNvCxnSpPr/>
            <p:nvPr/>
          </p:nvCxnSpPr>
          <p:spPr>
            <a:xfrm flipV="1">
              <a:off x="2552700" y="3186819"/>
              <a:ext cx="0" cy="206443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43E32FA-ECF3-9E26-3AE5-E035A443B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81" y="3194626"/>
              <a:ext cx="473261" cy="205662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D1953A3-09E8-4443-73AF-8F36942B7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81" y="3194626"/>
              <a:ext cx="895187" cy="205662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BACBE11-50AC-5559-DDEA-424A9D88C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292" y="3186819"/>
              <a:ext cx="1031184" cy="20560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1E7C0AB-0E80-788C-C557-7A9794817374}"/>
                </a:ext>
              </a:extLst>
            </p:cNvPr>
            <p:cNvCxnSpPr/>
            <p:nvPr/>
          </p:nvCxnSpPr>
          <p:spPr>
            <a:xfrm flipV="1">
              <a:off x="635481" y="3186819"/>
              <a:ext cx="1917219" cy="20560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F04419D-03D0-9F43-1AAC-912310247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192" y="3186819"/>
              <a:ext cx="474328" cy="206443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0CD8BCA-13D8-3659-24EA-7732180F956A}"/>
                </a:ext>
              </a:extLst>
            </p:cNvPr>
            <p:cNvCxnSpPr/>
            <p:nvPr/>
          </p:nvCxnSpPr>
          <p:spPr>
            <a:xfrm flipV="1">
              <a:off x="1112520" y="3186819"/>
              <a:ext cx="417327" cy="20560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48C3B3C-7878-53B5-4D80-8F37BF2102C7}"/>
                </a:ext>
              </a:extLst>
            </p:cNvPr>
            <p:cNvCxnSpPr/>
            <p:nvPr/>
          </p:nvCxnSpPr>
          <p:spPr>
            <a:xfrm flipV="1">
              <a:off x="1108742" y="3179012"/>
              <a:ext cx="1444844" cy="206382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C6F282C-6BFB-E404-F603-76A6E6F66C9C}"/>
                </a:ext>
              </a:extLst>
            </p:cNvPr>
            <p:cNvCxnSpPr/>
            <p:nvPr/>
          </p:nvCxnSpPr>
          <p:spPr>
            <a:xfrm flipH="1" flipV="1">
              <a:off x="1112520" y="3195238"/>
              <a:ext cx="417327" cy="204759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E54FC634-B75A-F7B8-2C51-317A5DB97356}"/>
                </a:ext>
              </a:extLst>
            </p:cNvPr>
            <p:cNvCxnSpPr/>
            <p:nvPr/>
          </p:nvCxnSpPr>
          <p:spPr>
            <a:xfrm flipH="1" flipV="1">
              <a:off x="636303" y="3194626"/>
              <a:ext cx="892604" cy="204821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A31F92A9-5758-B311-34A1-206EAEBE9E77}"/>
                </a:ext>
              </a:extLst>
            </p:cNvPr>
            <p:cNvCxnSpPr/>
            <p:nvPr/>
          </p:nvCxnSpPr>
          <p:spPr>
            <a:xfrm flipH="1" flipV="1">
              <a:off x="1529683" y="3186819"/>
              <a:ext cx="1023903" cy="20560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AACE56-3E2E-380F-6337-D4A0E08249E6}"/>
                </a:ext>
              </a:extLst>
            </p:cNvPr>
            <p:cNvCxnSpPr/>
            <p:nvPr/>
          </p:nvCxnSpPr>
          <p:spPr>
            <a:xfrm flipH="1" flipV="1">
              <a:off x="1113342" y="3194626"/>
              <a:ext cx="1432897" cy="204821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8EF0729-C65E-30AC-9C2D-AF5453CE3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619" y="3186207"/>
              <a:ext cx="1900550" cy="205662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9E077ABA-2F9D-B224-FED8-E51D9D93FD6E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2835435" y="2617255"/>
            <a:ext cx="466721" cy="19826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F9929DA-D6CE-7D03-9A18-51342178C9BD}"/>
              </a:ext>
            </a:extLst>
          </p:cNvPr>
          <p:cNvCxnSpPr>
            <a:cxnSpLocks/>
          </p:cNvCxnSpPr>
          <p:nvPr/>
        </p:nvCxnSpPr>
        <p:spPr>
          <a:xfrm flipH="1">
            <a:off x="2698407" y="2285091"/>
            <a:ext cx="2343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Rectangle: Rounded Corners 235">
                <a:extLst>
                  <a:ext uri="{FF2B5EF4-FFF2-40B4-BE49-F238E27FC236}">
                    <a16:creationId xmlns:a16="http://schemas.microsoft.com/office/drawing/2014/main" id="{B146D057-7172-1F96-EF28-0D6B4FCF2058}"/>
                  </a:ext>
                </a:extLst>
              </p:cNvPr>
              <p:cNvSpPr/>
              <p:nvPr/>
            </p:nvSpPr>
            <p:spPr>
              <a:xfrm>
                <a:off x="4182482" y="1617235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44546A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236" name="Rectangle: Rounded Corners 235">
                <a:extLst>
                  <a:ext uri="{FF2B5EF4-FFF2-40B4-BE49-F238E27FC236}">
                    <a16:creationId xmlns:a16="http://schemas.microsoft.com/office/drawing/2014/main" id="{B146D057-7172-1F96-EF28-0D6B4FCF2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482" y="1617235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C312029C-8A62-6EA2-DE2A-28103DC9DF97}"/>
                  </a:ext>
                </a:extLst>
              </p:cNvPr>
              <p:cNvSpPr/>
              <p:nvPr/>
            </p:nvSpPr>
            <p:spPr>
              <a:xfrm>
                <a:off x="4182482" y="2657256"/>
                <a:ext cx="1400615" cy="265088"/>
              </a:xfrm>
              <a:prstGeom prst="roundRect">
                <a:avLst>
                  <a:gd name="adj" fmla="val 50000"/>
                </a:avLst>
              </a:prstGeom>
              <a:solidFill>
                <a:srgbClr val="44546A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13" i="1">
                          <a:latin typeface="Cambria Math" panose="02040503050406030204" pitchFamily="18" charset="0"/>
                        </a:rPr>
                        <m:t>     ⋯     </m:t>
                      </m:r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C312029C-8A62-6EA2-DE2A-28103DC9D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482" y="2657256"/>
                <a:ext cx="1400615" cy="265088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 l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TextBox 237">
            <a:extLst>
              <a:ext uri="{FF2B5EF4-FFF2-40B4-BE49-F238E27FC236}">
                <a16:creationId xmlns:a16="http://schemas.microsoft.com/office/drawing/2014/main" id="{A8359C20-7B1D-B1FB-9B3E-C857E2EC869B}"/>
              </a:ext>
            </a:extLst>
          </p:cNvPr>
          <p:cNvSpPr txBox="1"/>
          <p:nvPr/>
        </p:nvSpPr>
        <p:spPr>
          <a:xfrm>
            <a:off x="4648315" y="3020345"/>
            <a:ext cx="46839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Target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A0D8F01-F625-EE13-BF4F-4532241DB047}"/>
              </a:ext>
            </a:extLst>
          </p:cNvPr>
          <p:cNvSpPr txBox="1"/>
          <p:nvPr/>
        </p:nvSpPr>
        <p:spPr>
          <a:xfrm>
            <a:off x="4471796" y="1413226"/>
            <a:ext cx="82266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Decoder states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98AA6BD-A19C-E31D-F088-F27F195D8158}"/>
              </a:ext>
            </a:extLst>
          </p:cNvPr>
          <p:cNvSpPr txBox="1"/>
          <p:nvPr/>
        </p:nvSpPr>
        <p:spPr>
          <a:xfrm>
            <a:off x="4531072" y="3379032"/>
            <a:ext cx="65274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44546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Decoder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EEA6EAE-8897-04BF-552D-DEFFB74DD8DB}"/>
              </a:ext>
            </a:extLst>
          </p:cNvPr>
          <p:cNvGrpSpPr/>
          <p:nvPr/>
        </p:nvGrpSpPr>
        <p:grpSpPr>
          <a:xfrm>
            <a:off x="4318224" y="1859205"/>
            <a:ext cx="1078934" cy="798051"/>
            <a:chOff x="635481" y="3179012"/>
            <a:chExt cx="1918105" cy="2080662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061E169-8FDE-533A-A874-CC5BAFFB20FF}"/>
                </a:ext>
              </a:extLst>
            </p:cNvPr>
            <p:cNvCxnSpPr/>
            <p:nvPr/>
          </p:nvCxnSpPr>
          <p:spPr>
            <a:xfrm flipV="1">
              <a:off x="640080" y="3186819"/>
              <a:ext cx="0" cy="2064436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E07640F-2F16-FCB7-DC90-D819AD78E72F}"/>
                </a:ext>
              </a:extLst>
            </p:cNvPr>
            <p:cNvCxnSpPr/>
            <p:nvPr/>
          </p:nvCxnSpPr>
          <p:spPr>
            <a:xfrm flipV="1">
              <a:off x="1112520" y="3195238"/>
              <a:ext cx="0" cy="2064436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FA84FC0-C54F-F8A9-E244-55CA06EDF2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8907" y="3194626"/>
              <a:ext cx="2713" cy="2056629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9525EC9-5F2E-010D-69D7-53341005CBF0}"/>
                </a:ext>
              </a:extLst>
            </p:cNvPr>
            <p:cNvCxnSpPr/>
            <p:nvPr/>
          </p:nvCxnSpPr>
          <p:spPr>
            <a:xfrm flipV="1">
              <a:off x="2552700" y="3186819"/>
              <a:ext cx="0" cy="2064436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CDC6092-A3E0-7E76-1FE8-BDB7D2C66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81" y="3194626"/>
              <a:ext cx="473261" cy="2056629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748CE59-21B0-304F-363B-4918CE022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81" y="3194626"/>
              <a:ext cx="895187" cy="2056629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0C28A21-9E72-54C5-6E10-F60BBB966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292" y="3186819"/>
              <a:ext cx="1031184" cy="2056017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2958DA3-4ACB-BF98-295C-1D48B633191C}"/>
                </a:ext>
              </a:extLst>
            </p:cNvPr>
            <p:cNvCxnSpPr/>
            <p:nvPr/>
          </p:nvCxnSpPr>
          <p:spPr>
            <a:xfrm flipV="1">
              <a:off x="635481" y="3186819"/>
              <a:ext cx="1917219" cy="2056017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C5BD162-2A90-FEF3-0774-4690F9006AEF}"/>
                </a:ext>
              </a:extLst>
            </p:cNvPr>
            <p:cNvCxnSpPr/>
            <p:nvPr/>
          </p:nvCxnSpPr>
          <p:spPr>
            <a:xfrm flipV="1">
              <a:off x="1112520" y="3186819"/>
              <a:ext cx="417327" cy="2056017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5A412B0E-6FDE-6C51-9E42-34CD93634F7A}"/>
                </a:ext>
              </a:extLst>
            </p:cNvPr>
            <p:cNvCxnSpPr/>
            <p:nvPr/>
          </p:nvCxnSpPr>
          <p:spPr>
            <a:xfrm flipV="1">
              <a:off x="1108742" y="3179012"/>
              <a:ext cx="1444844" cy="2063824"/>
            </a:xfrm>
            <a:prstGeom prst="line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766EB0E2-7E42-E816-F0E4-1558A29E8DBD}"/>
              </a:ext>
            </a:extLst>
          </p:cNvPr>
          <p:cNvSpPr txBox="1"/>
          <p:nvPr/>
        </p:nvSpPr>
        <p:spPr>
          <a:xfrm>
            <a:off x="1793486" y="3388606"/>
            <a:ext cx="64953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Encoder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69EA6F5-00D5-CEAF-8A6F-8DBC5258DD18}"/>
              </a:ext>
            </a:extLst>
          </p:cNvPr>
          <p:cNvSpPr txBox="1"/>
          <p:nvPr/>
        </p:nvSpPr>
        <p:spPr>
          <a:xfrm>
            <a:off x="2770598" y="1060384"/>
            <a:ext cx="154080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Standard Transformer</a:t>
            </a:r>
          </a:p>
        </p:txBody>
      </p:sp>
      <p:cxnSp>
        <p:nvCxnSpPr>
          <p:cNvPr id="259" name="Connector: Curved 258">
            <a:extLst>
              <a:ext uri="{FF2B5EF4-FFF2-40B4-BE49-F238E27FC236}">
                <a16:creationId xmlns:a16="http://schemas.microsoft.com/office/drawing/2014/main" id="{AC4809D9-C155-B832-F8AA-A5922F1C155C}"/>
              </a:ext>
            </a:extLst>
          </p:cNvPr>
          <p:cNvCxnSpPr>
            <a:stCxn id="190" idx="3"/>
            <a:endCxn id="236" idx="2"/>
          </p:cNvCxnSpPr>
          <p:nvPr/>
        </p:nvCxnSpPr>
        <p:spPr>
          <a:xfrm>
            <a:off x="2818563" y="1750542"/>
            <a:ext cx="2064227" cy="131781"/>
          </a:xfrm>
          <a:prstGeom prst="curvedConnector4">
            <a:avLst>
              <a:gd name="adj1" fmla="val 46880"/>
              <a:gd name="adj2" fmla="val 354423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Flowchart: Alternate Process 267">
            <a:extLst>
              <a:ext uri="{FF2B5EF4-FFF2-40B4-BE49-F238E27FC236}">
                <a16:creationId xmlns:a16="http://schemas.microsoft.com/office/drawing/2014/main" id="{FD938F04-935C-6B66-8C6C-29585939B103}"/>
              </a:ext>
            </a:extLst>
          </p:cNvPr>
          <p:cNvSpPr/>
          <p:nvPr/>
        </p:nvSpPr>
        <p:spPr>
          <a:xfrm>
            <a:off x="697894" y="4852207"/>
            <a:ext cx="5713574" cy="3125411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9" name="Flowchart: Alternate Process 268">
            <a:extLst>
              <a:ext uri="{FF2B5EF4-FFF2-40B4-BE49-F238E27FC236}">
                <a16:creationId xmlns:a16="http://schemas.microsoft.com/office/drawing/2014/main" id="{4424F450-E1C8-F78A-94C5-20C971E4B2AC}"/>
              </a:ext>
            </a:extLst>
          </p:cNvPr>
          <p:cNvSpPr/>
          <p:nvPr/>
        </p:nvSpPr>
        <p:spPr>
          <a:xfrm>
            <a:off x="683114" y="922020"/>
            <a:ext cx="5713574" cy="2929288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72481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0D1336-1A65-3AB8-3A47-C5C082A981BD}"/>
              </a:ext>
            </a:extLst>
          </p:cNvPr>
          <p:cNvSpPr txBox="1"/>
          <p:nvPr/>
        </p:nvSpPr>
        <p:spPr>
          <a:xfrm>
            <a:off x="853440" y="4163568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Encoder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75224-B13F-1315-6522-9670B95F84ED}"/>
              </a:ext>
            </a:extLst>
          </p:cNvPr>
          <p:cNvSpPr txBox="1"/>
          <p:nvPr/>
        </p:nvSpPr>
        <p:spPr>
          <a:xfrm>
            <a:off x="1121141" y="326136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0FAF2-60DC-AD8D-9A62-013B4758EC06}"/>
              </a:ext>
            </a:extLst>
          </p:cNvPr>
          <p:cNvSpPr txBox="1"/>
          <p:nvPr/>
        </p:nvSpPr>
        <p:spPr>
          <a:xfrm>
            <a:off x="1121141" y="260299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9CE376-FAC0-AA1E-CE62-CE786D835088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1264770" y="2910769"/>
            <a:ext cx="0" cy="35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E9FCDC-35C8-BC36-FB04-C710E5C03D3E}"/>
              </a:ext>
            </a:extLst>
          </p:cNvPr>
          <p:cNvSpPr txBox="1"/>
          <p:nvPr/>
        </p:nvSpPr>
        <p:spPr>
          <a:xfrm>
            <a:off x="1116605" y="194923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AED5AA-1CED-2DEF-9815-3FAFC430406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H="1" flipV="1">
            <a:off x="1260234" y="2257008"/>
            <a:ext cx="4536" cy="34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E49D78-6953-D2EB-0302-9A7D18663E97}"/>
              </a:ext>
            </a:extLst>
          </p:cNvPr>
          <p:cNvSpPr txBox="1"/>
          <p:nvPr/>
        </p:nvSpPr>
        <p:spPr>
          <a:xfrm>
            <a:off x="2126366" y="4163570"/>
            <a:ext cx="996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Abstractor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D3802-C234-525D-0903-07099634644E}"/>
              </a:ext>
            </a:extLst>
          </p:cNvPr>
          <p:cNvSpPr txBox="1"/>
          <p:nvPr/>
        </p:nvSpPr>
        <p:spPr>
          <a:xfrm>
            <a:off x="2480549" y="32613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6BCBE4-5CEA-4ED3-B45B-1B3C70064B89}"/>
              </a:ext>
            </a:extLst>
          </p:cNvPr>
          <p:cNvSpPr txBox="1"/>
          <p:nvPr/>
        </p:nvSpPr>
        <p:spPr>
          <a:xfrm>
            <a:off x="2480549" y="260299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3173D9-4263-D1CF-8E96-98EF895F2EE7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2628987" y="2910769"/>
            <a:ext cx="0" cy="35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9DDF2C-256F-CEAF-BF60-D9938BB94196}"/>
              </a:ext>
            </a:extLst>
          </p:cNvPr>
          <p:cNvSpPr txBox="1"/>
          <p:nvPr/>
        </p:nvSpPr>
        <p:spPr>
          <a:xfrm>
            <a:off x="2476013" y="194923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15E42F-966D-D147-D453-255C09F0BAC4}"/>
              </a:ext>
            </a:extLst>
          </p:cNvPr>
          <p:cNvCxnSpPr>
            <a:stCxn id="14" idx="0"/>
            <a:endCxn id="16" idx="2"/>
          </p:cNvCxnSpPr>
          <p:nvPr/>
        </p:nvCxnSpPr>
        <p:spPr>
          <a:xfrm flipH="1" flipV="1">
            <a:off x="2624451" y="2257008"/>
            <a:ext cx="4536" cy="34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FBA11C-8A08-3903-35B8-68AC17649DD9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1403863" y="2103120"/>
            <a:ext cx="1076686" cy="131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F45D67-1D37-2403-429A-36680F75C3E7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1403863" y="2103120"/>
            <a:ext cx="107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2D657D-B74F-9ED4-78E8-A2268EE60B1F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403863" y="2103120"/>
            <a:ext cx="1076686" cy="65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087D5A-B88E-3C40-3007-5B18EFEEC6D1}"/>
              </a:ext>
            </a:extLst>
          </p:cNvPr>
          <p:cNvSpPr txBox="1"/>
          <p:nvPr/>
        </p:nvSpPr>
        <p:spPr>
          <a:xfrm>
            <a:off x="3480724" y="4163569"/>
            <a:ext cx="996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Abstractor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EFB1D6-704D-04DA-F710-994EB6E6735E}"/>
              </a:ext>
            </a:extLst>
          </p:cNvPr>
          <p:cNvSpPr txBox="1"/>
          <p:nvPr/>
        </p:nvSpPr>
        <p:spPr>
          <a:xfrm>
            <a:off x="3835044" y="32613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85D2E-717C-BC2D-F1D0-E23ECCA5DC02}"/>
              </a:ext>
            </a:extLst>
          </p:cNvPr>
          <p:cNvSpPr txBox="1"/>
          <p:nvPr/>
        </p:nvSpPr>
        <p:spPr>
          <a:xfrm>
            <a:off x="3835044" y="260299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CA8151-54A4-0D52-87CC-E4D1BCFBD6B5}"/>
              </a:ext>
            </a:extLst>
          </p:cNvPr>
          <p:cNvCxnSpPr>
            <a:stCxn id="25" idx="0"/>
            <a:endCxn id="26" idx="2"/>
          </p:cNvCxnSpPr>
          <p:nvPr/>
        </p:nvCxnSpPr>
        <p:spPr>
          <a:xfrm flipV="1">
            <a:off x="3983482" y="2910769"/>
            <a:ext cx="0" cy="35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C12E69-64A7-22C3-63E7-6A9C18474235}"/>
              </a:ext>
            </a:extLst>
          </p:cNvPr>
          <p:cNvSpPr txBox="1"/>
          <p:nvPr/>
        </p:nvSpPr>
        <p:spPr>
          <a:xfrm>
            <a:off x="3830508" y="194923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C8B8C6-95E9-D55B-A71E-A0F1E0CFF898}"/>
              </a:ext>
            </a:extLst>
          </p:cNvPr>
          <p:cNvCxnSpPr>
            <a:stCxn id="26" idx="0"/>
            <a:endCxn id="28" idx="2"/>
          </p:cNvCxnSpPr>
          <p:nvPr/>
        </p:nvCxnSpPr>
        <p:spPr>
          <a:xfrm flipH="1" flipV="1">
            <a:off x="3982152" y="2257008"/>
            <a:ext cx="1330" cy="34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FBD272-9111-AE09-1F16-84D9103B966C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>
            <a:off x="2772889" y="2103120"/>
            <a:ext cx="1062155" cy="131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ACFAAC-FE83-9C6B-7F68-3DF7DF272DEC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>
            <a:off x="2772889" y="2103120"/>
            <a:ext cx="1062155" cy="65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FD32C7-8804-47AF-C27A-4BB6D191BD4C}"/>
              </a:ext>
            </a:extLst>
          </p:cNvPr>
          <p:cNvCxnSpPr>
            <a:stCxn id="16" idx="3"/>
            <a:endCxn id="28" idx="1"/>
          </p:cNvCxnSpPr>
          <p:nvPr/>
        </p:nvCxnSpPr>
        <p:spPr>
          <a:xfrm>
            <a:off x="2772889" y="2103120"/>
            <a:ext cx="1057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1D86D6-4DD6-2087-AB5A-E916F79D695C}"/>
              </a:ext>
            </a:extLst>
          </p:cNvPr>
          <p:cNvSpPr txBox="1"/>
          <p:nvPr/>
        </p:nvSpPr>
        <p:spPr>
          <a:xfrm>
            <a:off x="989166" y="3793200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7960F-9E02-861B-033B-AB5804A64244}"/>
              </a:ext>
            </a:extLst>
          </p:cNvPr>
          <p:cNvSpPr txBox="1"/>
          <p:nvPr/>
        </p:nvSpPr>
        <p:spPr>
          <a:xfrm>
            <a:off x="2255504" y="3802126"/>
            <a:ext cx="737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Symbols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D62388-233A-4D40-3CDD-A5C9F27C6778}"/>
              </a:ext>
            </a:extLst>
          </p:cNvPr>
          <p:cNvSpPr txBox="1"/>
          <p:nvPr/>
        </p:nvSpPr>
        <p:spPr>
          <a:xfrm>
            <a:off x="3613205" y="3802126"/>
            <a:ext cx="737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Symbols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A1D339-EE25-9C94-F8CB-5BE5F329F9F4}"/>
              </a:ext>
            </a:extLst>
          </p:cNvPr>
          <p:cNvSpPr txBox="1"/>
          <p:nvPr/>
        </p:nvSpPr>
        <p:spPr>
          <a:xfrm>
            <a:off x="4927161" y="4163570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Decoder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0BF5FB-CCF6-ED6F-D8CF-602395E3CF7E}"/>
              </a:ext>
            </a:extLst>
          </p:cNvPr>
          <p:cNvSpPr txBox="1"/>
          <p:nvPr/>
        </p:nvSpPr>
        <p:spPr>
          <a:xfrm>
            <a:off x="5194860" y="326136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E6B075-33ED-F0DB-D021-D0EBB9A04CEB}"/>
              </a:ext>
            </a:extLst>
          </p:cNvPr>
          <p:cNvSpPr txBox="1"/>
          <p:nvPr/>
        </p:nvSpPr>
        <p:spPr>
          <a:xfrm>
            <a:off x="5194860" y="26029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04238D-553E-E781-478A-CC461B4D7983}"/>
              </a:ext>
            </a:extLst>
          </p:cNvPr>
          <p:cNvCxnSpPr>
            <a:stCxn id="40" idx="0"/>
            <a:endCxn id="41" idx="2"/>
          </p:cNvCxnSpPr>
          <p:nvPr/>
        </p:nvCxnSpPr>
        <p:spPr>
          <a:xfrm flipV="1">
            <a:off x="5346504" y="2910769"/>
            <a:ext cx="0" cy="35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A19E1B-28F6-E309-E6D1-D25E928FD680}"/>
              </a:ext>
            </a:extLst>
          </p:cNvPr>
          <p:cNvSpPr txBox="1"/>
          <p:nvPr/>
        </p:nvSpPr>
        <p:spPr>
          <a:xfrm>
            <a:off x="5190324" y="194923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DF85A7-C0AB-682E-4462-085E7732226D}"/>
              </a:ext>
            </a:extLst>
          </p:cNvPr>
          <p:cNvCxnSpPr>
            <a:stCxn id="41" idx="0"/>
            <a:endCxn id="43" idx="2"/>
          </p:cNvCxnSpPr>
          <p:nvPr/>
        </p:nvCxnSpPr>
        <p:spPr>
          <a:xfrm flipH="1" flipV="1">
            <a:off x="5341968" y="2257008"/>
            <a:ext cx="4536" cy="34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47555C-34F2-19C4-F975-68D85100EE83}"/>
              </a:ext>
            </a:extLst>
          </p:cNvPr>
          <p:cNvCxnSpPr>
            <a:endCxn id="40" idx="1"/>
          </p:cNvCxnSpPr>
          <p:nvPr/>
        </p:nvCxnSpPr>
        <p:spPr>
          <a:xfrm>
            <a:off x="4132705" y="2103120"/>
            <a:ext cx="1062155" cy="131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2F0D20-ECF9-7091-A384-FC37544FA563}"/>
              </a:ext>
            </a:extLst>
          </p:cNvPr>
          <p:cNvCxnSpPr>
            <a:endCxn id="41" idx="1"/>
          </p:cNvCxnSpPr>
          <p:nvPr/>
        </p:nvCxnSpPr>
        <p:spPr>
          <a:xfrm>
            <a:off x="4132705" y="2103120"/>
            <a:ext cx="1062155" cy="65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DDC752-04EA-EC2C-EDE3-07C48F9251D6}"/>
              </a:ext>
            </a:extLst>
          </p:cNvPr>
          <p:cNvCxnSpPr>
            <a:endCxn id="43" idx="1"/>
          </p:cNvCxnSpPr>
          <p:nvPr/>
        </p:nvCxnSpPr>
        <p:spPr>
          <a:xfrm>
            <a:off x="4132705" y="2103120"/>
            <a:ext cx="1057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1EBD006-E5F3-85E0-9E07-A8730C4681DD}"/>
              </a:ext>
            </a:extLst>
          </p:cNvPr>
          <p:cNvSpPr txBox="1"/>
          <p:nvPr/>
        </p:nvSpPr>
        <p:spPr>
          <a:xfrm>
            <a:off x="5037894" y="3802124"/>
            <a:ext cx="60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Target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6540B58-944A-5446-7ACD-9B0238935BEE}"/>
              </a:ext>
            </a:extLst>
          </p:cNvPr>
          <p:cNvCxnSpPr>
            <a:stCxn id="36" idx="0"/>
            <a:endCxn id="5" idx="2"/>
          </p:cNvCxnSpPr>
          <p:nvPr/>
        </p:nvCxnSpPr>
        <p:spPr>
          <a:xfrm flipV="1">
            <a:off x="1260234" y="3569137"/>
            <a:ext cx="4536" cy="22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80E8DD-BBDF-1141-0FA7-DD13FE12A30B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2624451" y="3569139"/>
            <a:ext cx="4536" cy="23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BF0930-F4F5-7862-759B-35D50CC1AA15}"/>
              </a:ext>
            </a:extLst>
          </p:cNvPr>
          <p:cNvCxnSpPr>
            <a:stCxn id="38" idx="0"/>
            <a:endCxn id="25" idx="2"/>
          </p:cNvCxnSpPr>
          <p:nvPr/>
        </p:nvCxnSpPr>
        <p:spPr>
          <a:xfrm flipV="1">
            <a:off x="3982152" y="3569139"/>
            <a:ext cx="1330" cy="23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B1B63A2-0F7B-B9AD-ACC5-04C48BA365E0}"/>
              </a:ext>
            </a:extLst>
          </p:cNvPr>
          <p:cNvCxnSpPr>
            <a:stCxn id="48" idx="0"/>
            <a:endCxn id="40" idx="2"/>
          </p:cNvCxnSpPr>
          <p:nvPr/>
        </p:nvCxnSpPr>
        <p:spPr>
          <a:xfrm flipV="1">
            <a:off x="5340092" y="3569137"/>
            <a:ext cx="6412" cy="23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15BBDFD-F700-65BB-C1E5-9B47E52CE360}"/>
              </a:ext>
            </a:extLst>
          </p:cNvPr>
          <p:cNvGrpSpPr/>
          <p:nvPr/>
        </p:nvGrpSpPr>
        <p:grpSpPr>
          <a:xfrm>
            <a:off x="945213" y="6173448"/>
            <a:ext cx="3207963" cy="2108623"/>
            <a:chOff x="945213" y="6173448"/>
            <a:chExt cx="3207963" cy="2108623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B336045-E57E-00E0-C9E3-286A070A9F19}"/>
                </a:ext>
              </a:extLst>
            </p:cNvPr>
            <p:cNvSpPr txBox="1"/>
            <p:nvPr/>
          </p:nvSpPr>
          <p:spPr>
            <a:xfrm>
              <a:off x="945213" y="8020461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Encoder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ADF0F3D-8BD9-3FEA-FFEB-025B8F731753}"/>
                </a:ext>
              </a:extLst>
            </p:cNvPr>
            <p:cNvSpPr txBox="1"/>
            <p:nvPr/>
          </p:nvSpPr>
          <p:spPr>
            <a:xfrm>
              <a:off x="1156007" y="717921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B6BF1B7-70AC-0025-E510-508E46E22DE5}"/>
                </a:ext>
              </a:extLst>
            </p:cNvPr>
            <p:cNvSpPr txBox="1"/>
            <p:nvPr/>
          </p:nvSpPr>
          <p:spPr>
            <a:xfrm>
              <a:off x="1156007" y="668213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1985EF6-77C0-2905-A8CF-BB014CCCE61E}"/>
                </a:ext>
              </a:extLst>
            </p:cNvPr>
            <p:cNvCxnSpPr>
              <a:cxnSpLocks/>
              <a:stCxn id="143" idx="0"/>
              <a:endCxn id="144" idx="2"/>
            </p:cNvCxnSpPr>
            <p:nvPr/>
          </p:nvCxnSpPr>
          <p:spPr>
            <a:xfrm flipV="1">
              <a:off x="1289217" y="6943740"/>
              <a:ext cx="0" cy="235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7951664-7920-F8D5-4BD9-5C7A874BF771}"/>
                </a:ext>
              </a:extLst>
            </p:cNvPr>
            <p:cNvSpPr txBox="1"/>
            <p:nvPr/>
          </p:nvSpPr>
          <p:spPr>
            <a:xfrm>
              <a:off x="1156007" y="617345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E7D4C284-D424-BC5E-216B-FF48EEDF2283}"/>
                </a:ext>
              </a:extLst>
            </p:cNvPr>
            <p:cNvCxnSpPr>
              <a:cxnSpLocks/>
              <a:endCxn id="146" idx="2"/>
            </p:cNvCxnSpPr>
            <p:nvPr/>
          </p:nvCxnSpPr>
          <p:spPr>
            <a:xfrm flipV="1">
              <a:off x="1286949" y="6435060"/>
              <a:ext cx="2268" cy="254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C911E8-9923-C116-03E0-B21A835482B0}"/>
                </a:ext>
              </a:extLst>
            </p:cNvPr>
            <p:cNvSpPr txBox="1"/>
            <p:nvPr/>
          </p:nvSpPr>
          <p:spPr>
            <a:xfrm>
              <a:off x="1700589" y="8020461"/>
              <a:ext cx="8290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Abstractor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B9EEF62-C3FD-D315-896C-5D1B69CBE2E2}"/>
                </a:ext>
              </a:extLst>
            </p:cNvPr>
            <p:cNvSpPr txBox="1"/>
            <p:nvPr/>
          </p:nvSpPr>
          <p:spPr>
            <a:xfrm>
              <a:off x="1978709" y="717921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722B372-0B75-8F60-1E77-FDC353F65970}"/>
                </a:ext>
              </a:extLst>
            </p:cNvPr>
            <p:cNvSpPr txBox="1"/>
            <p:nvPr/>
          </p:nvSpPr>
          <p:spPr>
            <a:xfrm>
              <a:off x="1978709" y="668212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C99F92B3-3E3A-9729-74CA-A0C39A710603}"/>
                </a:ext>
              </a:extLst>
            </p:cNvPr>
            <p:cNvCxnSpPr>
              <a:cxnSpLocks/>
              <a:stCxn id="149" idx="0"/>
              <a:endCxn id="150" idx="2"/>
            </p:cNvCxnSpPr>
            <p:nvPr/>
          </p:nvCxnSpPr>
          <p:spPr>
            <a:xfrm flipV="1">
              <a:off x="2115125" y="6943738"/>
              <a:ext cx="0" cy="235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742F7C4-E767-E29D-B6A6-5B29D509CB10}"/>
                </a:ext>
              </a:extLst>
            </p:cNvPr>
            <p:cNvSpPr txBox="1"/>
            <p:nvPr/>
          </p:nvSpPr>
          <p:spPr>
            <a:xfrm>
              <a:off x="1978709" y="617344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810F0FD-96BF-FC51-EF60-6A64134307F8}"/>
                </a:ext>
              </a:extLst>
            </p:cNvPr>
            <p:cNvCxnSpPr>
              <a:cxnSpLocks/>
              <a:endCxn id="152" idx="2"/>
            </p:cNvCxnSpPr>
            <p:nvPr/>
          </p:nvCxnSpPr>
          <p:spPr>
            <a:xfrm flipV="1">
              <a:off x="2112857" y="6435058"/>
              <a:ext cx="2268" cy="254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6F900E6B-B612-BAB2-839A-D7F97F5647FC}"/>
                </a:ext>
              </a:extLst>
            </p:cNvPr>
            <p:cNvCxnSpPr>
              <a:stCxn id="146" idx="3"/>
              <a:endCxn id="149" idx="1"/>
            </p:cNvCxnSpPr>
            <p:nvPr/>
          </p:nvCxnSpPr>
          <p:spPr>
            <a:xfrm>
              <a:off x="1422427" y="6304255"/>
              <a:ext cx="556282" cy="1005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FDF8A59-59A4-4A0D-2AB9-FBA517AA8328}"/>
                </a:ext>
              </a:extLst>
            </p:cNvPr>
            <p:cNvCxnSpPr>
              <a:stCxn id="146" idx="3"/>
              <a:endCxn id="152" idx="1"/>
            </p:cNvCxnSpPr>
            <p:nvPr/>
          </p:nvCxnSpPr>
          <p:spPr>
            <a:xfrm flipV="1">
              <a:off x="1422427" y="6304253"/>
              <a:ext cx="55628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8A8D672-A36C-10A2-51F1-E2B34560C99A}"/>
                </a:ext>
              </a:extLst>
            </p:cNvPr>
            <p:cNvCxnSpPr>
              <a:stCxn id="146" idx="3"/>
              <a:endCxn id="150" idx="1"/>
            </p:cNvCxnSpPr>
            <p:nvPr/>
          </p:nvCxnSpPr>
          <p:spPr>
            <a:xfrm>
              <a:off x="1422427" y="6304255"/>
              <a:ext cx="556282" cy="508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A81A508-B138-48FA-22BC-4214F5EE9AD9}"/>
                </a:ext>
              </a:extLst>
            </p:cNvPr>
            <p:cNvSpPr txBox="1"/>
            <p:nvPr/>
          </p:nvSpPr>
          <p:spPr>
            <a:xfrm>
              <a:off x="2560923" y="8020461"/>
              <a:ext cx="8290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Abstractor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B4E86BC-BBBC-6684-F58D-C9F6A2E08A79}"/>
                </a:ext>
              </a:extLst>
            </p:cNvPr>
            <p:cNvSpPr txBox="1"/>
            <p:nvPr/>
          </p:nvSpPr>
          <p:spPr>
            <a:xfrm>
              <a:off x="2839043" y="7179214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637C87C-B1C0-10EA-6EC8-BF0AAB8E6DE8}"/>
                </a:ext>
              </a:extLst>
            </p:cNvPr>
            <p:cNvSpPr txBox="1"/>
            <p:nvPr/>
          </p:nvSpPr>
          <p:spPr>
            <a:xfrm>
              <a:off x="2839043" y="668212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7AF35B10-4CE3-2747-A5A1-4C1FD38B726D}"/>
                </a:ext>
              </a:extLst>
            </p:cNvPr>
            <p:cNvCxnSpPr>
              <a:cxnSpLocks/>
              <a:stCxn id="158" idx="0"/>
              <a:endCxn id="159" idx="2"/>
            </p:cNvCxnSpPr>
            <p:nvPr/>
          </p:nvCxnSpPr>
          <p:spPr>
            <a:xfrm flipV="1">
              <a:off x="2975459" y="6943739"/>
              <a:ext cx="0" cy="235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9A6BA19-7970-3B15-3A00-01BCCEE94FD7}"/>
                </a:ext>
              </a:extLst>
            </p:cNvPr>
            <p:cNvSpPr txBox="1"/>
            <p:nvPr/>
          </p:nvSpPr>
          <p:spPr>
            <a:xfrm>
              <a:off x="2839043" y="617344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373B4E6-2391-E6D0-8446-E4C917FA44D6}"/>
                </a:ext>
              </a:extLst>
            </p:cNvPr>
            <p:cNvCxnSpPr>
              <a:cxnSpLocks/>
              <a:endCxn id="161" idx="2"/>
            </p:cNvCxnSpPr>
            <p:nvPr/>
          </p:nvCxnSpPr>
          <p:spPr>
            <a:xfrm flipV="1">
              <a:off x="2973191" y="6435059"/>
              <a:ext cx="2268" cy="254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3659B213-E1CC-7EB8-BFFD-3BE05FDACB91}"/>
                </a:ext>
              </a:extLst>
            </p:cNvPr>
            <p:cNvCxnSpPr>
              <a:stCxn id="152" idx="3"/>
              <a:endCxn id="158" idx="1"/>
            </p:cNvCxnSpPr>
            <p:nvPr/>
          </p:nvCxnSpPr>
          <p:spPr>
            <a:xfrm>
              <a:off x="2251541" y="6304253"/>
              <a:ext cx="587502" cy="1005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72D1BCF-9222-8415-6301-CF9A4C33646F}"/>
                </a:ext>
              </a:extLst>
            </p:cNvPr>
            <p:cNvCxnSpPr>
              <a:stCxn id="152" idx="3"/>
              <a:endCxn id="159" idx="1"/>
            </p:cNvCxnSpPr>
            <p:nvPr/>
          </p:nvCxnSpPr>
          <p:spPr>
            <a:xfrm>
              <a:off x="2251541" y="6304253"/>
              <a:ext cx="587502" cy="508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B4E0EB86-55F4-F576-7D2F-A98431F8D51B}"/>
                </a:ext>
              </a:extLst>
            </p:cNvPr>
            <p:cNvCxnSpPr>
              <a:stCxn id="152" idx="3"/>
              <a:endCxn id="161" idx="1"/>
            </p:cNvCxnSpPr>
            <p:nvPr/>
          </p:nvCxnSpPr>
          <p:spPr>
            <a:xfrm>
              <a:off x="2251541" y="6304253"/>
              <a:ext cx="5875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DA3096C-1B27-26F2-0E0F-C3243C256D88}"/>
                </a:ext>
              </a:extLst>
            </p:cNvPr>
            <p:cNvSpPr txBox="1"/>
            <p:nvPr/>
          </p:nvSpPr>
          <p:spPr>
            <a:xfrm>
              <a:off x="1047805" y="7650093"/>
              <a:ext cx="482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Input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D5FA034-AA3C-4001-1E1B-9BA26BCEA177}"/>
                </a:ext>
              </a:extLst>
            </p:cNvPr>
            <p:cNvSpPr txBox="1"/>
            <p:nvPr/>
          </p:nvSpPr>
          <p:spPr>
            <a:xfrm>
              <a:off x="1791158" y="7667327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Symbols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FD22C8A-F1A7-DA1F-2BC3-1DA0033ADF5D}"/>
                </a:ext>
              </a:extLst>
            </p:cNvPr>
            <p:cNvSpPr txBox="1"/>
            <p:nvPr/>
          </p:nvSpPr>
          <p:spPr>
            <a:xfrm>
              <a:off x="2651492" y="7659018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Symbols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E471B9F-7042-9C37-4977-5EDFA8DD9DD7}"/>
                </a:ext>
              </a:extLst>
            </p:cNvPr>
            <p:cNvSpPr txBox="1"/>
            <p:nvPr/>
          </p:nvSpPr>
          <p:spPr>
            <a:xfrm>
              <a:off x="3463564" y="8020461"/>
              <a:ext cx="6896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Decoder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5DAD13B-56CB-31C3-6A17-7BADE84529A4}"/>
                </a:ext>
              </a:extLst>
            </p:cNvPr>
            <p:cNvSpPr txBox="1"/>
            <p:nvPr/>
          </p:nvSpPr>
          <p:spPr>
            <a:xfrm>
              <a:off x="3669550" y="7179211"/>
              <a:ext cx="2776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1214D56-09DE-3B0F-F89B-F6DEB31BFD9F}"/>
                </a:ext>
              </a:extLst>
            </p:cNvPr>
            <p:cNvSpPr txBox="1"/>
            <p:nvPr/>
          </p:nvSpPr>
          <p:spPr>
            <a:xfrm>
              <a:off x="3669550" y="6682128"/>
              <a:ext cx="2776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6644A744-399E-0481-E5C4-6B5EE7239A83}"/>
                </a:ext>
              </a:extLst>
            </p:cNvPr>
            <p:cNvCxnSpPr>
              <a:cxnSpLocks/>
              <a:stCxn id="170" idx="0"/>
              <a:endCxn id="171" idx="2"/>
            </p:cNvCxnSpPr>
            <p:nvPr/>
          </p:nvCxnSpPr>
          <p:spPr>
            <a:xfrm flipV="1">
              <a:off x="3808370" y="6943738"/>
              <a:ext cx="0" cy="235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C73B36D-633A-E55B-1F96-BE2BF06F9960}"/>
                </a:ext>
              </a:extLst>
            </p:cNvPr>
            <p:cNvSpPr txBox="1"/>
            <p:nvPr/>
          </p:nvSpPr>
          <p:spPr>
            <a:xfrm>
              <a:off x="3669550" y="6173448"/>
              <a:ext cx="2776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CAB33591-2540-1B90-AFF9-4BEA905A54C7}"/>
                </a:ext>
              </a:extLst>
            </p:cNvPr>
            <p:cNvCxnSpPr>
              <a:cxnSpLocks/>
              <a:endCxn id="173" idx="2"/>
            </p:cNvCxnSpPr>
            <p:nvPr/>
          </p:nvCxnSpPr>
          <p:spPr>
            <a:xfrm flipV="1">
              <a:off x="3806102" y="6435058"/>
              <a:ext cx="2268" cy="254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34AE9DA5-8140-F6CB-994E-6305C553978C}"/>
                </a:ext>
              </a:extLst>
            </p:cNvPr>
            <p:cNvCxnSpPr>
              <a:cxnSpLocks/>
              <a:stCxn id="161" idx="3"/>
              <a:endCxn id="170" idx="1"/>
            </p:cNvCxnSpPr>
            <p:nvPr/>
          </p:nvCxnSpPr>
          <p:spPr>
            <a:xfrm>
              <a:off x="3111875" y="6304254"/>
              <a:ext cx="557675" cy="100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218DC2CE-DA75-11E5-20C0-948CC5B50389}"/>
                </a:ext>
              </a:extLst>
            </p:cNvPr>
            <p:cNvCxnSpPr>
              <a:cxnSpLocks/>
              <a:stCxn id="161" idx="3"/>
              <a:endCxn id="171" idx="1"/>
            </p:cNvCxnSpPr>
            <p:nvPr/>
          </p:nvCxnSpPr>
          <p:spPr>
            <a:xfrm>
              <a:off x="3111875" y="6304254"/>
              <a:ext cx="557675" cy="508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1C4FAA4-FB0E-000B-DBA7-03B16125ECD0}"/>
                </a:ext>
              </a:extLst>
            </p:cNvPr>
            <p:cNvCxnSpPr>
              <a:cxnSpLocks/>
              <a:stCxn id="161" idx="3"/>
              <a:endCxn id="173" idx="1"/>
            </p:cNvCxnSpPr>
            <p:nvPr/>
          </p:nvCxnSpPr>
          <p:spPr>
            <a:xfrm flipV="1">
              <a:off x="3111875" y="6304253"/>
              <a:ext cx="5576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848C4D7-ECE9-DAB1-3EE5-04AA29C53962}"/>
                </a:ext>
              </a:extLst>
            </p:cNvPr>
            <p:cNvSpPr txBox="1"/>
            <p:nvPr/>
          </p:nvSpPr>
          <p:spPr>
            <a:xfrm>
              <a:off x="3535699" y="7659015"/>
              <a:ext cx="5453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Target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03B5AED6-36AB-6B73-D970-44BBCAEF6CB1}"/>
                </a:ext>
              </a:extLst>
            </p:cNvPr>
            <p:cNvCxnSpPr>
              <a:cxnSpLocks/>
              <a:stCxn id="166" idx="0"/>
              <a:endCxn id="143" idx="2"/>
            </p:cNvCxnSpPr>
            <p:nvPr/>
          </p:nvCxnSpPr>
          <p:spPr>
            <a:xfrm flipV="1">
              <a:off x="1289217" y="7440823"/>
              <a:ext cx="0" cy="209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1BD40D74-0D6C-FBB9-6980-EFB6C402E37D}"/>
                </a:ext>
              </a:extLst>
            </p:cNvPr>
            <p:cNvCxnSpPr>
              <a:cxnSpLocks/>
              <a:stCxn id="167" idx="0"/>
              <a:endCxn id="149" idx="2"/>
            </p:cNvCxnSpPr>
            <p:nvPr/>
          </p:nvCxnSpPr>
          <p:spPr>
            <a:xfrm flipV="1">
              <a:off x="2115125" y="7440823"/>
              <a:ext cx="0" cy="226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51F8525-3811-2D16-D85D-216E3CB3F634}"/>
                </a:ext>
              </a:extLst>
            </p:cNvPr>
            <p:cNvCxnSpPr>
              <a:cxnSpLocks/>
              <a:stCxn id="168" idx="0"/>
              <a:endCxn id="158" idx="2"/>
            </p:cNvCxnSpPr>
            <p:nvPr/>
          </p:nvCxnSpPr>
          <p:spPr>
            <a:xfrm flipV="1">
              <a:off x="2975459" y="7440824"/>
              <a:ext cx="0" cy="21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07AF806-728B-6569-1E66-43BFC189452F}"/>
                </a:ext>
              </a:extLst>
            </p:cNvPr>
            <p:cNvCxnSpPr>
              <a:cxnSpLocks/>
              <a:stCxn id="178" idx="0"/>
              <a:endCxn id="170" idx="2"/>
            </p:cNvCxnSpPr>
            <p:nvPr/>
          </p:nvCxnSpPr>
          <p:spPr>
            <a:xfrm flipV="1">
              <a:off x="3808370" y="7440821"/>
              <a:ext cx="0" cy="21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712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4181</TotalTime>
  <Words>693</Words>
  <Application>Microsoft Office PowerPoint</Application>
  <PresentationFormat>Letter Paper (8.5x11 in)</PresentationFormat>
  <Paragraphs>282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Altabaa, Awni</dc:creator>
  <cp:lastModifiedBy>Awni Altabaa</cp:lastModifiedBy>
  <cp:revision>1</cp:revision>
  <cp:lastPrinted>2023-08-05T01:24:30Z</cp:lastPrinted>
  <dcterms:created xsi:type="dcterms:W3CDTF">2023-08-04T22:14:10Z</dcterms:created>
  <dcterms:modified xsi:type="dcterms:W3CDTF">2023-08-07T19:55:24Z</dcterms:modified>
</cp:coreProperties>
</file>