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74" r:id="rId3"/>
    <p:sldId id="275" r:id="rId4"/>
    <p:sldId id="276" r:id="rId5"/>
    <p:sldId id="277" r:id="rId6"/>
    <p:sldId id="278" r:id="rId7"/>
    <p:sldId id="257" r:id="rId8"/>
    <p:sldId id="269" r:id="rId9"/>
    <p:sldId id="270" r:id="rId10"/>
    <p:sldId id="271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46C29-E355-4AFA-8254-C48F98C06398}" v="1" dt="2024-08-27T20:43:55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Rodriguez Nunez" userId="43d2e389-d610-4d06-8dda-113f2039efca" providerId="ADAL" clId="{96D0F59C-20E6-4C70-B668-1FF114D0E807}"/>
    <pc:docChg chg="undo custSel modSld">
      <pc:chgData name="Andres Felipe Rodriguez Nunez" userId="43d2e389-d610-4d06-8dda-113f2039efca" providerId="ADAL" clId="{96D0F59C-20E6-4C70-B668-1FF114D0E807}" dt="2024-08-20T02:00:07.709" v="2299" actId="1440"/>
      <pc:docMkLst>
        <pc:docMk/>
      </pc:docMkLst>
      <pc:sldChg chg="addSp delSp modSp">
        <pc:chgData name="Andres Felipe Rodriguez Nunez" userId="43d2e389-d610-4d06-8dda-113f2039efca" providerId="ADAL" clId="{96D0F59C-20E6-4C70-B668-1FF114D0E807}" dt="2024-08-20T00:25:38.388" v="1742" actId="20577"/>
        <pc:sldMkLst>
          <pc:docMk/>
          <pc:sldMk cId="0" sldId="257"/>
        </pc:sldMkLst>
        <pc:spChg chg="del">
          <ac:chgData name="Andres Felipe Rodriguez Nunez" userId="43d2e389-d610-4d06-8dda-113f2039efca" providerId="ADAL" clId="{96D0F59C-20E6-4C70-B668-1FF114D0E807}" dt="2024-08-20T00:21:30.408" v="1462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Andres Felipe Rodriguez Nunez" userId="43d2e389-d610-4d06-8dda-113f2039efca" providerId="ADAL" clId="{96D0F59C-20E6-4C70-B668-1FF114D0E807}" dt="2024-08-20T00:21:29.250" v="1461" actId="478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Andres Felipe Rodriguez Nunez" userId="43d2e389-d610-4d06-8dda-113f2039efca" providerId="ADAL" clId="{96D0F59C-20E6-4C70-B668-1FF114D0E807}" dt="2024-08-20T00:25:38.388" v="1742" actId="20577"/>
          <ac:spMkLst>
            <pc:docMk/>
            <pc:sldMk cId="0" sldId="257"/>
            <ac:spMk id="9" creationId="{13095D50-92B5-4897-93F3-841B78AFD9FB}"/>
          </ac:spMkLst>
        </pc:spChg>
        <pc:picChg chg="add mod">
          <ac:chgData name="Andres Felipe Rodriguez Nunez" userId="43d2e389-d610-4d06-8dda-113f2039efca" providerId="ADAL" clId="{96D0F59C-20E6-4C70-B668-1FF114D0E807}" dt="2024-08-20T00:22:27.849" v="1471" actId="1076"/>
          <ac:picMkLst>
            <pc:docMk/>
            <pc:sldMk cId="0" sldId="257"/>
            <ac:picMk id="4" creationId="{33A54322-839C-4A84-96FA-49A715560EB8}"/>
          </ac:picMkLst>
        </pc:picChg>
        <pc:picChg chg="add del">
          <ac:chgData name="Andres Felipe Rodriguez Nunez" userId="43d2e389-d610-4d06-8dda-113f2039efca" providerId="ADAL" clId="{96D0F59C-20E6-4C70-B668-1FF114D0E807}" dt="2024-08-20T00:22:53.054" v="1473" actId="478"/>
          <ac:picMkLst>
            <pc:docMk/>
            <pc:sldMk cId="0" sldId="257"/>
            <ac:picMk id="5" creationId="{AD12068A-1811-426C-8594-D5B927EEDD74}"/>
          </ac:picMkLst>
        </pc:picChg>
        <pc:picChg chg="add del">
          <ac:chgData name="Andres Felipe Rodriguez Nunez" userId="43d2e389-d610-4d06-8dda-113f2039efca" providerId="ADAL" clId="{96D0F59C-20E6-4C70-B668-1FF114D0E807}" dt="2024-08-20T00:22:59.910" v="1475" actId="478"/>
          <ac:picMkLst>
            <pc:docMk/>
            <pc:sldMk cId="0" sldId="257"/>
            <ac:picMk id="6" creationId="{45C00819-5F6D-4A4C-8842-3EE9CFF9101C}"/>
          </ac:picMkLst>
        </pc:picChg>
        <pc:picChg chg="del">
          <ac:chgData name="Andres Felipe Rodriguez Nunez" userId="43d2e389-d610-4d06-8dda-113f2039efca" providerId="ADAL" clId="{96D0F59C-20E6-4C70-B668-1FF114D0E807}" dt="2024-08-20T00:21:24.274" v="1459" actId="478"/>
          <ac:picMkLst>
            <pc:docMk/>
            <pc:sldMk cId="0" sldId="257"/>
            <ac:picMk id="15" creationId="{8CABE1FF-BF21-41A3-9EE4-D3B20A2DEC3F}"/>
          </ac:picMkLst>
        </pc:picChg>
        <pc:picChg chg="del">
          <ac:chgData name="Andres Felipe Rodriguez Nunez" userId="43d2e389-d610-4d06-8dda-113f2039efca" providerId="ADAL" clId="{96D0F59C-20E6-4C70-B668-1FF114D0E807}" dt="2024-08-20T00:21:23.402" v="1458" actId="478"/>
          <ac:picMkLst>
            <pc:docMk/>
            <pc:sldMk cId="0" sldId="257"/>
            <ac:picMk id="1028" creationId="{29EE2447-22FC-4BCF-982E-D51515B313F6}"/>
          </ac:picMkLst>
        </pc:picChg>
      </pc:sldChg>
      <pc:sldChg chg="addSp delSp modSp">
        <pc:chgData name="Andres Felipe Rodriguez Nunez" userId="43d2e389-d610-4d06-8dda-113f2039efca" providerId="ADAL" clId="{96D0F59C-20E6-4C70-B668-1FF114D0E807}" dt="2024-08-20T01:56:29.177" v="2254" actId="1440"/>
        <pc:sldMkLst>
          <pc:docMk/>
          <pc:sldMk cId="0" sldId="258"/>
        </pc:sldMkLst>
        <pc:spChg chg="del">
          <ac:chgData name="Andres Felipe Rodriguez Nunez" userId="43d2e389-d610-4d06-8dda-113f2039efca" providerId="ADAL" clId="{96D0F59C-20E6-4C70-B668-1FF114D0E807}" dt="2024-08-20T00:28:40.116" v="1745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Andres Felipe Rodriguez Nunez" userId="43d2e389-d610-4d06-8dda-113f2039efca" providerId="ADAL" clId="{96D0F59C-20E6-4C70-B668-1FF114D0E807}" dt="2024-08-20T00:28:39.608" v="1744" actId="478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Andres Felipe Rodriguez Nunez" userId="43d2e389-d610-4d06-8dda-113f2039efca" providerId="ADAL" clId="{96D0F59C-20E6-4C70-B668-1FF114D0E807}" dt="2024-08-20T01:56:29.177" v="2254" actId="1440"/>
          <ac:picMkLst>
            <pc:docMk/>
            <pc:sldMk cId="0" sldId="258"/>
            <ac:picMk id="4" creationId="{E05DBA1A-3A42-4127-BE3D-E63BA6578892}"/>
          </ac:picMkLst>
        </pc:picChg>
        <pc:picChg chg="del">
          <ac:chgData name="Andres Felipe Rodriguez Nunez" userId="43d2e389-d610-4d06-8dda-113f2039efca" providerId="ADAL" clId="{96D0F59C-20E6-4C70-B668-1FF114D0E807}" dt="2024-08-20T00:28:38.919" v="1743" actId="478"/>
          <ac:picMkLst>
            <pc:docMk/>
            <pc:sldMk cId="0" sldId="258"/>
            <ac:picMk id="11" creationId="{6C1AB9AE-33A5-4700-BAE9-6E1FF11D8B87}"/>
          </ac:picMkLst>
        </pc:picChg>
      </pc:sldChg>
      <pc:sldChg chg="modSp">
        <pc:chgData name="Andres Felipe Rodriguez Nunez" userId="43d2e389-d610-4d06-8dda-113f2039efca" providerId="ADAL" clId="{96D0F59C-20E6-4C70-B668-1FF114D0E807}" dt="2024-08-19T23:38:08.845" v="1" actId="20577"/>
        <pc:sldMkLst>
          <pc:docMk/>
          <pc:sldMk cId="139630797" sldId="262"/>
        </pc:sldMkLst>
        <pc:spChg chg="mod">
          <ac:chgData name="Andres Felipe Rodriguez Nunez" userId="43d2e389-d610-4d06-8dda-113f2039efca" providerId="ADAL" clId="{96D0F59C-20E6-4C70-B668-1FF114D0E807}" dt="2024-08-19T23:38:08.845" v="1" actId="20577"/>
          <ac:spMkLst>
            <pc:docMk/>
            <pc:sldMk cId="139630797" sldId="262"/>
            <ac:spMk id="21" creationId="{D6299318-BCBE-413D-9714-6AF6B8598B31}"/>
          </ac:spMkLst>
        </pc:spChg>
      </pc:sldChg>
      <pc:sldChg chg="delSp">
        <pc:chgData name="Andres Felipe Rodriguez Nunez" userId="43d2e389-d610-4d06-8dda-113f2039efca" providerId="ADAL" clId="{96D0F59C-20E6-4C70-B668-1FF114D0E807}" dt="2024-08-20T01:48:25.034" v="2198" actId="478"/>
        <pc:sldMkLst>
          <pc:docMk/>
          <pc:sldMk cId="2871415612" sldId="268"/>
        </pc:sldMkLst>
        <pc:spChg chg="del">
          <ac:chgData name="Andres Felipe Rodriguez Nunez" userId="43d2e389-d610-4d06-8dda-113f2039efca" providerId="ADAL" clId="{96D0F59C-20E6-4C70-B668-1FF114D0E807}" dt="2024-08-20T01:48:25.034" v="2198" actId="478"/>
          <ac:spMkLst>
            <pc:docMk/>
            <pc:sldMk cId="2871415612" sldId="268"/>
            <ac:spMk id="2" creationId="{00000000-0000-0000-0000-000000000000}"/>
          </ac:spMkLst>
        </pc:spChg>
        <pc:spChg chg="del">
          <ac:chgData name="Andres Felipe Rodriguez Nunez" userId="43d2e389-d610-4d06-8dda-113f2039efca" providerId="ADAL" clId="{96D0F59C-20E6-4C70-B668-1FF114D0E807}" dt="2024-08-20T01:48:24.532" v="2197" actId="478"/>
          <ac:spMkLst>
            <pc:docMk/>
            <pc:sldMk cId="2871415612" sldId="268"/>
            <ac:spMk id="3" creationId="{00000000-0000-0000-0000-000000000000}"/>
          </ac:spMkLst>
        </pc:spChg>
        <pc:picChg chg="del">
          <ac:chgData name="Andres Felipe Rodriguez Nunez" userId="43d2e389-d610-4d06-8dda-113f2039efca" providerId="ADAL" clId="{96D0F59C-20E6-4C70-B668-1FF114D0E807}" dt="2024-08-20T01:48:23.996" v="2196" actId="478"/>
          <ac:picMkLst>
            <pc:docMk/>
            <pc:sldMk cId="2871415612" sldId="268"/>
            <ac:picMk id="19" creationId="{167C76BF-C916-46D5-BF1F-1B8E7DAAA0C8}"/>
          </ac:picMkLst>
        </pc:picChg>
      </pc:sldChg>
    </pc:docChg>
  </pc:docChgLst>
  <pc:docChgLst>
    <pc:chgData name="Andres Felipe Rodriguez Nunez" userId="43d2e389-d610-4d06-8dda-113f2039efca" providerId="ADAL" clId="{FAD8409F-A278-4C36-B3F6-424C3847F7A6}"/>
    <pc:docChg chg="undo custSel addSld delSld modSld">
      <pc:chgData name="Andres Felipe Rodriguez Nunez" userId="43d2e389-d610-4d06-8dda-113f2039efca" providerId="ADAL" clId="{FAD8409F-A278-4C36-B3F6-424C3847F7A6}" dt="2024-08-16T20:47:51.454" v="225" actId="47"/>
      <pc:docMkLst>
        <pc:docMk/>
      </pc:docMkLst>
      <pc:sldChg chg="addSp delSp modSp">
        <pc:chgData name="Andres Felipe Rodriguez Nunez" userId="43d2e389-d610-4d06-8dda-113f2039efca" providerId="ADAL" clId="{FAD8409F-A278-4C36-B3F6-424C3847F7A6}" dt="2024-08-16T20:06:33.354" v="35" actId="1076"/>
        <pc:sldMkLst>
          <pc:docMk/>
          <pc:sldMk cId="0" sldId="257"/>
        </pc:sldMkLst>
        <pc:spChg chg="add del">
          <ac:chgData name="Andres Felipe Rodriguez Nunez" userId="43d2e389-d610-4d06-8dda-113f2039efca" providerId="ADAL" clId="{FAD8409F-A278-4C36-B3F6-424C3847F7A6}" dt="2024-08-16T20:03:49.165" v="19" actId="478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Andres Felipe Rodriguez Nunez" userId="43d2e389-d610-4d06-8dda-113f2039efca" providerId="ADAL" clId="{FAD8409F-A278-4C36-B3F6-424C3847F7A6}" dt="2024-08-16T20:03:34.455" v="11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28.702" v="7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32.235" v="9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35.925" v="12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29.995" v="8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51.477" v="20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43.475" v="17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37.605" v="13" actId="478"/>
          <ac:spMkLst>
            <pc:docMk/>
            <pc:sldMk cId="0" sldId="257"/>
            <ac:spMk id="12" creationId="{00000000-0000-0000-0000-000000000000}"/>
          </ac:spMkLst>
        </pc:spChg>
        <pc:spChg chg="del mod">
          <ac:chgData name="Andres Felipe Rodriguez Nunez" userId="43d2e389-d610-4d06-8dda-113f2039efca" providerId="ADAL" clId="{FAD8409F-A278-4C36-B3F6-424C3847F7A6}" dt="2024-08-16T20:03:40.025" v="15" actId="478"/>
          <ac:spMkLst>
            <pc:docMk/>
            <pc:sldMk cId="0" sldId="257"/>
            <ac:spMk id="13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3:41.525" v="16" actId="478"/>
          <ac:spMkLst>
            <pc:docMk/>
            <pc:sldMk cId="0" sldId="257"/>
            <ac:spMk id="14" creationId="{00000000-0000-0000-0000-000000000000}"/>
          </ac:spMkLst>
        </pc:spChg>
        <pc:picChg chg="del">
          <ac:chgData name="Andres Felipe Rodriguez Nunez" userId="43d2e389-d610-4d06-8dda-113f2039efca" providerId="ADAL" clId="{FAD8409F-A278-4C36-B3F6-424C3847F7A6}" dt="2024-08-16T20:03:53.535" v="21" actId="478"/>
          <ac:picMkLst>
            <pc:docMk/>
            <pc:sldMk cId="0" sldId="257"/>
            <ac:picMk id="4" creationId="{00000000-0000-0000-0000-000000000000}"/>
          </ac:picMkLst>
        </pc:picChg>
        <pc:picChg chg="add mod">
          <ac:chgData name="Andres Felipe Rodriguez Nunez" userId="43d2e389-d610-4d06-8dda-113f2039efca" providerId="ADAL" clId="{FAD8409F-A278-4C36-B3F6-424C3847F7A6}" dt="2024-08-16T20:05:39.464" v="27" actId="14100"/>
          <ac:picMkLst>
            <pc:docMk/>
            <pc:sldMk cId="0" sldId="257"/>
            <ac:picMk id="15" creationId="{8CABE1FF-BF21-41A3-9EE4-D3B20A2DEC3F}"/>
          </ac:picMkLst>
        </pc:picChg>
        <pc:picChg chg="add del mod">
          <ac:chgData name="Andres Felipe Rodriguez Nunez" userId="43d2e389-d610-4d06-8dda-113f2039efca" providerId="ADAL" clId="{FAD8409F-A278-4C36-B3F6-424C3847F7A6}" dt="2024-08-16T20:05:39.924" v="28"/>
          <ac:picMkLst>
            <pc:docMk/>
            <pc:sldMk cId="0" sldId="257"/>
            <ac:picMk id="1026" creationId="{1B081EB4-6539-498F-BE03-8295F43BA2E5}"/>
          </ac:picMkLst>
        </pc:picChg>
        <pc:picChg chg="add mod">
          <ac:chgData name="Andres Felipe Rodriguez Nunez" userId="43d2e389-d610-4d06-8dda-113f2039efca" providerId="ADAL" clId="{FAD8409F-A278-4C36-B3F6-424C3847F7A6}" dt="2024-08-16T20:06:33.354" v="35" actId="1076"/>
          <ac:picMkLst>
            <pc:docMk/>
            <pc:sldMk cId="0" sldId="257"/>
            <ac:picMk id="1028" creationId="{29EE2447-22FC-4BCF-982E-D51515B313F6}"/>
          </ac:picMkLst>
        </pc:picChg>
      </pc:sldChg>
      <pc:sldChg chg="addSp delSp modSp">
        <pc:chgData name="Andres Felipe Rodriguez Nunez" userId="43d2e389-d610-4d06-8dda-113f2039efca" providerId="ADAL" clId="{FAD8409F-A278-4C36-B3F6-424C3847F7A6}" dt="2024-08-16T20:15:13.003" v="185" actId="14100"/>
        <pc:sldMkLst>
          <pc:docMk/>
          <pc:sldMk cId="0" sldId="258"/>
        </pc:sldMkLst>
        <pc:spChg chg="del">
          <ac:chgData name="Andres Felipe Rodriguez Nunez" userId="43d2e389-d610-4d06-8dda-113f2039efca" providerId="ADAL" clId="{FAD8409F-A278-4C36-B3F6-424C3847F7A6}" dt="2024-08-16T20:06:59.814" v="36" actId="478"/>
          <ac:spMkLst>
            <pc:docMk/>
            <pc:sldMk cId="0" sldId="258"/>
            <ac:spMk id="4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7:04.324" v="37" actId="478"/>
          <ac:spMkLst>
            <pc:docMk/>
            <pc:sldMk cId="0" sldId="258"/>
            <ac:spMk id="5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7:05.744" v="38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7:07.654" v="39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7:08.934" v="40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7:10.684" v="41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07:12.054" v="42" actId="478"/>
          <ac:spMkLst>
            <pc:docMk/>
            <pc:sldMk cId="0" sldId="258"/>
            <ac:spMk id="10" creationId="{00000000-0000-0000-0000-000000000000}"/>
          </ac:spMkLst>
        </pc:spChg>
        <pc:picChg chg="add mod">
          <ac:chgData name="Andres Felipe Rodriguez Nunez" userId="43d2e389-d610-4d06-8dda-113f2039efca" providerId="ADAL" clId="{FAD8409F-A278-4C36-B3F6-424C3847F7A6}" dt="2024-08-16T20:15:13.003" v="185" actId="14100"/>
          <ac:picMkLst>
            <pc:docMk/>
            <pc:sldMk cId="0" sldId="258"/>
            <ac:picMk id="11" creationId="{6C1AB9AE-33A5-4700-BAE9-6E1FF11D8B87}"/>
          </ac:picMkLst>
        </pc:picChg>
      </pc:sldChg>
      <pc:sldChg chg="modSp">
        <pc:chgData name="Andres Felipe Rodriguez Nunez" userId="43d2e389-d610-4d06-8dda-113f2039efca" providerId="ADAL" clId="{FAD8409F-A278-4C36-B3F6-424C3847F7A6}" dt="2024-08-16T20:00:48.885" v="1" actId="20577"/>
        <pc:sldMkLst>
          <pc:docMk/>
          <pc:sldMk cId="139630797" sldId="262"/>
        </pc:sldMkLst>
        <pc:spChg chg="mod">
          <ac:chgData name="Andres Felipe Rodriguez Nunez" userId="43d2e389-d610-4d06-8dda-113f2039efca" providerId="ADAL" clId="{FAD8409F-A278-4C36-B3F6-424C3847F7A6}" dt="2024-08-16T20:00:48.885" v="1" actId="20577"/>
          <ac:spMkLst>
            <pc:docMk/>
            <pc:sldMk cId="139630797" sldId="262"/>
            <ac:spMk id="21" creationId="{D6299318-BCBE-413D-9714-6AF6B8598B31}"/>
          </ac:spMkLst>
        </pc:spChg>
      </pc:sldChg>
      <pc:sldChg chg="addSp delSp">
        <pc:chgData name="Andres Felipe Rodriguez Nunez" userId="43d2e389-d610-4d06-8dda-113f2039efca" providerId="ADAL" clId="{FAD8409F-A278-4C36-B3F6-424C3847F7A6}" dt="2024-08-16T20:34:40.698" v="216"/>
        <pc:sldMkLst>
          <pc:docMk/>
          <pc:sldMk cId="2871415612" sldId="268"/>
        </pc:sldMkLst>
        <pc:spChg chg="add del">
          <ac:chgData name="Andres Felipe Rodriguez Nunez" userId="43d2e389-d610-4d06-8dda-113f2039efca" providerId="ADAL" clId="{FAD8409F-A278-4C36-B3F6-424C3847F7A6}" dt="2024-08-16T20:11:56.244" v="171" actId="478"/>
          <ac:spMkLst>
            <pc:docMk/>
            <pc:sldMk cId="2871415612" sldId="268"/>
            <ac:spMk id="3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1:49.783" v="167" actId="478"/>
          <ac:spMkLst>
            <pc:docMk/>
            <pc:sldMk cId="2871415612" sldId="268"/>
            <ac:spMk id="5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19.799" v="182" actId="478"/>
          <ac:spMkLst>
            <pc:docMk/>
            <pc:sldMk cId="2871415612" sldId="268"/>
            <ac:spMk id="6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1:50.813" v="168" actId="478"/>
          <ac:spMkLst>
            <pc:docMk/>
            <pc:sldMk cId="2871415612" sldId="268"/>
            <ac:spMk id="7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1:53.353" v="169" actId="478"/>
          <ac:spMkLst>
            <pc:docMk/>
            <pc:sldMk cId="2871415612" sldId="268"/>
            <ac:spMk id="8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00.353" v="172" actId="478"/>
          <ac:spMkLst>
            <pc:docMk/>
            <pc:sldMk cId="2871415612" sldId="268"/>
            <ac:spMk id="9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01.913" v="173" actId="478"/>
          <ac:spMkLst>
            <pc:docMk/>
            <pc:sldMk cId="2871415612" sldId="268"/>
            <ac:spMk id="10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03.093" v="174" actId="478"/>
          <ac:spMkLst>
            <pc:docMk/>
            <pc:sldMk cId="2871415612" sldId="268"/>
            <ac:spMk id="11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05.450" v="175" actId="478"/>
          <ac:spMkLst>
            <pc:docMk/>
            <pc:sldMk cId="2871415612" sldId="268"/>
            <ac:spMk id="12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17.064" v="181" actId="478"/>
          <ac:spMkLst>
            <pc:docMk/>
            <pc:sldMk cId="2871415612" sldId="268"/>
            <ac:spMk id="13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15.083" v="180" actId="478"/>
          <ac:spMkLst>
            <pc:docMk/>
            <pc:sldMk cId="2871415612" sldId="268"/>
            <ac:spMk id="14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07.601" v="176" actId="478"/>
          <ac:spMkLst>
            <pc:docMk/>
            <pc:sldMk cId="2871415612" sldId="268"/>
            <ac:spMk id="15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09.873" v="177" actId="478"/>
          <ac:spMkLst>
            <pc:docMk/>
            <pc:sldMk cId="2871415612" sldId="268"/>
            <ac:spMk id="16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13.473" v="179" actId="478"/>
          <ac:spMkLst>
            <pc:docMk/>
            <pc:sldMk cId="2871415612" sldId="268"/>
            <ac:spMk id="17" creationId="{00000000-0000-0000-0000-000000000000}"/>
          </ac:spMkLst>
        </pc:spChg>
        <pc:spChg chg="del">
          <ac:chgData name="Andres Felipe Rodriguez Nunez" userId="43d2e389-d610-4d06-8dda-113f2039efca" providerId="ADAL" clId="{FAD8409F-A278-4C36-B3F6-424C3847F7A6}" dt="2024-08-16T20:12:11.703" v="178" actId="478"/>
          <ac:spMkLst>
            <pc:docMk/>
            <pc:sldMk cId="2871415612" sldId="268"/>
            <ac:spMk id="18" creationId="{00000000-0000-0000-0000-000000000000}"/>
          </ac:spMkLst>
        </pc:spChg>
        <pc:picChg chg="del">
          <ac:chgData name="Andres Felipe Rodriguez Nunez" userId="43d2e389-d610-4d06-8dda-113f2039efca" providerId="ADAL" clId="{FAD8409F-A278-4C36-B3F6-424C3847F7A6}" dt="2024-08-16T20:11:38.033" v="166" actId="478"/>
          <ac:picMkLst>
            <pc:docMk/>
            <pc:sldMk cId="2871415612" sldId="268"/>
            <ac:picMk id="4" creationId="{00000000-0000-0000-0000-000000000000}"/>
          </ac:picMkLst>
        </pc:picChg>
        <pc:picChg chg="add">
          <ac:chgData name="Andres Felipe Rodriguez Nunez" userId="43d2e389-d610-4d06-8dda-113f2039efca" providerId="ADAL" clId="{FAD8409F-A278-4C36-B3F6-424C3847F7A6}" dt="2024-08-16T20:34:40.698" v="216"/>
          <ac:picMkLst>
            <pc:docMk/>
            <pc:sldMk cId="2871415612" sldId="268"/>
            <ac:picMk id="19" creationId="{167C76BF-C916-46D5-BF1F-1B8E7DAAA0C8}"/>
          </ac:picMkLst>
        </pc:picChg>
      </pc:sldChg>
    </pc:docChg>
  </pc:docChgLst>
  <pc:docChgLst>
    <pc:chgData name="Andres Felipe Rodriguez Nunez" userId="43d2e389-d610-4d06-8dda-113f2039efca" providerId="ADAL" clId="{71A4A40F-3B68-45A7-A96A-A4E14BEAC641}"/>
    <pc:docChg chg="undo custSel addSld delSld modSld sldOrd">
      <pc:chgData name="Andres Felipe Rodriguez Nunez" userId="43d2e389-d610-4d06-8dda-113f2039efca" providerId="ADAL" clId="{71A4A40F-3B68-45A7-A96A-A4E14BEAC641}" dt="2024-08-22T00:51:31.047" v="455" actId="20577"/>
      <pc:docMkLst>
        <pc:docMk/>
      </pc:docMkLst>
      <pc:sldChg chg="addSp delSp modSp mod">
        <pc:chgData name="Andres Felipe Rodriguez Nunez" userId="43d2e389-d610-4d06-8dda-113f2039efca" providerId="ADAL" clId="{71A4A40F-3B68-45A7-A96A-A4E14BEAC641}" dt="2024-08-21T22:21:22.948" v="196" actId="1076"/>
        <pc:sldMkLst>
          <pc:docMk/>
          <pc:sldMk cId="0" sldId="257"/>
        </pc:sldMkLst>
        <pc:spChg chg="del">
          <ac:chgData name="Andres Felipe Rodriguez Nunez" userId="43d2e389-d610-4d06-8dda-113f2039efca" providerId="ADAL" clId="{71A4A40F-3B68-45A7-A96A-A4E14BEAC641}" dt="2024-08-21T22:11:02.904" v="18" actId="478"/>
          <ac:spMkLst>
            <pc:docMk/>
            <pc:sldMk cId="0" sldId="257"/>
            <ac:spMk id="9" creationId="{13095D50-92B5-4897-93F3-841B78AFD9FB}"/>
          </ac:spMkLst>
        </pc:spChg>
        <pc:picChg chg="add mod">
          <ac:chgData name="Andres Felipe Rodriguez Nunez" userId="43d2e389-d610-4d06-8dda-113f2039efca" providerId="ADAL" clId="{71A4A40F-3B68-45A7-A96A-A4E14BEAC641}" dt="2024-08-21T22:21:22.948" v="196" actId="1076"/>
          <ac:picMkLst>
            <pc:docMk/>
            <pc:sldMk cId="0" sldId="257"/>
            <ac:picMk id="3" creationId="{E5B73623-6759-9241-394A-F974795F6B11}"/>
          </ac:picMkLst>
        </pc:picChg>
        <pc:picChg chg="del">
          <ac:chgData name="Andres Felipe Rodriguez Nunez" userId="43d2e389-d610-4d06-8dda-113f2039efca" providerId="ADAL" clId="{71A4A40F-3B68-45A7-A96A-A4E14BEAC641}" dt="2024-08-21T22:11:00.857" v="17" actId="478"/>
          <ac:picMkLst>
            <pc:docMk/>
            <pc:sldMk cId="0" sldId="257"/>
            <ac:picMk id="4" creationId="{33A54322-839C-4A84-96FA-49A715560EB8}"/>
          </ac:picMkLst>
        </pc:picChg>
      </pc:sldChg>
      <pc:sldChg chg="addSp delSp modSp mod">
        <pc:chgData name="Andres Felipe Rodriguez Nunez" userId="43d2e389-d610-4d06-8dda-113f2039efca" providerId="ADAL" clId="{71A4A40F-3B68-45A7-A96A-A4E14BEAC641}" dt="2024-08-21T22:32:34.705" v="202" actId="1076"/>
        <pc:sldMkLst>
          <pc:docMk/>
          <pc:sldMk cId="0" sldId="258"/>
        </pc:sldMkLst>
        <pc:spChg chg="add mod">
          <ac:chgData name="Andres Felipe Rodriguez Nunez" userId="43d2e389-d610-4d06-8dda-113f2039efca" providerId="ADAL" clId="{71A4A40F-3B68-45A7-A96A-A4E14BEAC641}" dt="2024-08-21T22:32:29.441" v="200" actId="20577"/>
          <ac:spMkLst>
            <pc:docMk/>
            <pc:sldMk cId="0" sldId="258"/>
            <ac:spMk id="5" creationId="{26C1D9A7-2125-DC1B-FCF8-2DC6CAC4565D}"/>
          </ac:spMkLst>
        </pc:spChg>
        <pc:picChg chg="add mod">
          <ac:chgData name="Andres Felipe Rodriguez Nunez" userId="43d2e389-d610-4d06-8dda-113f2039efca" providerId="ADAL" clId="{71A4A40F-3B68-45A7-A96A-A4E14BEAC641}" dt="2024-08-21T22:32:34.705" v="202" actId="1076"/>
          <ac:picMkLst>
            <pc:docMk/>
            <pc:sldMk cId="0" sldId="258"/>
            <ac:picMk id="3" creationId="{9DB92C91-FDD0-A9E5-37A8-84F801427C51}"/>
          </ac:picMkLst>
        </pc:picChg>
        <pc:picChg chg="del">
          <ac:chgData name="Andres Felipe Rodriguez Nunez" userId="43d2e389-d610-4d06-8dda-113f2039efca" providerId="ADAL" clId="{71A4A40F-3B68-45A7-A96A-A4E14BEAC641}" dt="2024-08-21T22:11:04.717" v="19" actId="478"/>
          <ac:picMkLst>
            <pc:docMk/>
            <pc:sldMk cId="0" sldId="258"/>
            <ac:picMk id="4" creationId="{E05DBA1A-3A42-4127-BE3D-E63BA6578892}"/>
          </ac:picMkLst>
        </pc:picChg>
      </pc:sldChg>
      <pc:sldChg chg="modSp mod">
        <pc:chgData name="Andres Felipe Rodriguez Nunez" userId="43d2e389-d610-4d06-8dda-113f2039efca" providerId="ADAL" clId="{71A4A40F-3B68-45A7-A96A-A4E14BEAC641}" dt="2024-08-21T21:35:21.026" v="9" actId="20577"/>
        <pc:sldMkLst>
          <pc:docMk/>
          <pc:sldMk cId="139630797" sldId="262"/>
        </pc:sldMkLst>
        <pc:spChg chg="mod">
          <ac:chgData name="Andres Felipe Rodriguez Nunez" userId="43d2e389-d610-4d06-8dda-113f2039efca" providerId="ADAL" clId="{71A4A40F-3B68-45A7-A96A-A4E14BEAC641}" dt="2024-08-21T21:35:21.026" v="9" actId="20577"/>
          <ac:spMkLst>
            <pc:docMk/>
            <pc:sldMk cId="139630797" sldId="262"/>
            <ac:spMk id="21" creationId="{D6299318-BCBE-413D-9714-6AF6B8598B31}"/>
          </ac:spMkLst>
        </pc:spChg>
      </pc:sldChg>
      <pc:sldChg chg="addSp delSp modSp add mod">
        <pc:chgData name="Andres Felipe Rodriguez Nunez" userId="43d2e389-d610-4d06-8dda-113f2039efca" providerId="ADAL" clId="{71A4A40F-3B68-45A7-A96A-A4E14BEAC641}" dt="2024-08-22T00:51:31.047" v="455" actId="20577"/>
        <pc:sldMkLst>
          <pc:docMk/>
          <pc:sldMk cId="2871415612" sldId="268"/>
        </pc:sldMkLst>
        <pc:spChg chg="add mod">
          <ac:chgData name="Andres Felipe Rodriguez Nunez" userId="43d2e389-d610-4d06-8dda-113f2039efca" providerId="ADAL" clId="{71A4A40F-3B68-45A7-A96A-A4E14BEAC641}" dt="2024-08-22T00:35:03.529" v="245" actId="1076"/>
          <ac:spMkLst>
            <pc:docMk/>
            <pc:sldMk cId="2871415612" sldId="268"/>
            <ac:spMk id="5" creationId="{8B133846-3621-2EAF-BA82-47E64323C039}"/>
          </ac:spMkLst>
        </pc:spChg>
        <pc:spChg chg="add mod">
          <ac:chgData name="Andres Felipe Rodriguez Nunez" userId="43d2e389-d610-4d06-8dda-113f2039efca" providerId="ADAL" clId="{71A4A40F-3B68-45A7-A96A-A4E14BEAC641}" dt="2024-08-22T00:34:57.810" v="244" actId="20577"/>
          <ac:spMkLst>
            <pc:docMk/>
            <pc:sldMk cId="2871415612" sldId="268"/>
            <ac:spMk id="6" creationId="{AC9DD102-1806-4C1B-6851-EDCA938E0A12}"/>
          </ac:spMkLst>
        </pc:spChg>
        <pc:spChg chg="add mod">
          <ac:chgData name="Andres Felipe Rodriguez Nunez" userId="43d2e389-d610-4d06-8dda-113f2039efca" providerId="ADAL" clId="{71A4A40F-3B68-45A7-A96A-A4E14BEAC641}" dt="2024-08-22T00:37:52.238" v="248" actId="688"/>
          <ac:spMkLst>
            <pc:docMk/>
            <pc:sldMk cId="2871415612" sldId="268"/>
            <ac:spMk id="7" creationId="{EAE21E83-FD6F-C115-9E2D-3154E9AC81F1}"/>
          </ac:spMkLst>
        </pc:spChg>
        <pc:spChg chg="add mod">
          <ac:chgData name="Andres Felipe Rodriguez Nunez" userId="43d2e389-d610-4d06-8dda-113f2039efca" providerId="ADAL" clId="{71A4A40F-3B68-45A7-A96A-A4E14BEAC641}" dt="2024-08-22T00:37:59.039" v="250" actId="1076"/>
          <ac:spMkLst>
            <pc:docMk/>
            <pc:sldMk cId="2871415612" sldId="268"/>
            <ac:spMk id="8" creationId="{F73BA0CF-9F55-8CCD-C78D-3095924DC691}"/>
          </ac:spMkLst>
        </pc:spChg>
        <pc:spChg chg="add mod">
          <ac:chgData name="Andres Felipe Rodriguez Nunez" userId="43d2e389-d610-4d06-8dda-113f2039efca" providerId="ADAL" clId="{71A4A40F-3B68-45A7-A96A-A4E14BEAC641}" dt="2024-08-22T00:39:44.456" v="304" actId="1076"/>
          <ac:spMkLst>
            <pc:docMk/>
            <pc:sldMk cId="2871415612" sldId="268"/>
            <ac:spMk id="9" creationId="{03FE92D4-11DE-38B2-1C0B-5DCFC921C7E4}"/>
          </ac:spMkLst>
        </pc:spChg>
        <pc:spChg chg="add mod">
          <ac:chgData name="Andres Felipe Rodriguez Nunez" userId="43d2e389-d610-4d06-8dda-113f2039efca" providerId="ADAL" clId="{71A4A40F-3B68-45A7-A96A-A4E14BEAC641}" dt="2024-08-22T00:40:03.086" v="315" actId="20577"/>
          <ac:spMkLst>
            <pc:docMk/>
            <pc:sldMk cId="2871415612" sldId="268"/>
            <ac:spMk id="10" creationId="{84D10B1D-18C6-5EFC-275A-363CD68D0DC7}"/>
          </ac:spMkLst>
        </pc:spChg>
        <pc:spChg chg="add mod">
          <ac:chgData name="Andres Felipe Rodriguez Nunez" userId="43d2e389-d610-4d06-8dda-113f2039efca" providerId="ADAL" clId="{71A4A40F-3B68-45A7-A96A-A4E14BEAC641}" dt="2024-08-22T00:45:53.858" v="317" actId="1076"/>
          <ac:spMkLst>
            <pc:docMk/>
            <pc:sldMk cId="2871415612" sldId="268"/>
            <ac:spMk id="11" creationId="{A76897BC-EA7D-F076-A701-B33A5CE2B958}"/>
          </ac:spMkLst>
        </pc:spChg>
        <pc:spChg chg="add mod">
          <ac:chgData name="Andres Felipe Rodriguez Nunez" userId="43d2e389-d610-4d06-8dda-113f2039efca" providerId="ADAL" clId="{71A4A40F-3B68-45A7-A96A-A4E14BEAC641}" dt="2024-08-22T00:46:34.262" v="380" actId="20577"/>
          <ac:spMkLst>
            <pc:docMk/>
            <pc:sldMk cId="2871415612" sldId="268"/>
            <ac:spMk id="12" creationId="{09225D57-FB6D-75E5-23B8-4644A4A58E2D}"/>
          </ac:spMkLst>
        </pc:spChg>
        <pc:spChg chg="add mod">
          <ac:chgData name="Andres Felipe Rodriguez Nunez" userId="43d2e389-d610-4d06-8dda-113f2039efca" providerId="ADAL" clId="{71A4A40F-3B68-45A7-A96A-A4E14BEAC641}" dt="2024-08-22T00:50:02.388" v="384" actId="14100"/>
          <ac:spMkLst>
            <pc:docMk/>
            <pc:sldMk cId="2871415612" sldId="268"/>
            <ac:spMk id="13" creationId="{88779F0E-C385-4DA3-0BA8-DA0ACE3C8D80}"/>
          </ac:spMkLst>
        </pc:spChg>
        <pc:spChg chg="add mod">
          <ac:chgData name="Andres Felipe Rodriguez Nunez" userId="43d2e389-d610-4d06-8dda-113f2039efca" providerId="ADAL" clId="{71A4A40F-3B68-45A7-A96A-A4E14BEAC641}" dt="2024-08-22T00:50:58.692" v="426" actId="1076"/>
          <ac:spMkLst>
            <pc:docMk/>
            <pc:sldMk cId="2871415612" sldId="268"/>
            <ac:spMk id="14" creationId="{691C7DDB-446C-6AAD-E4F1-E46855C478C0}"/>
          </ac:spMkLst>
        </pc:spChg>
        <pc:spChg chg="add mod">
          <ac:chgData name="Andres Felipe Rodriguez Nunez" userId="43d2e389-d610-4d06-8dda-113f2039efca" providerId="ADAL" clId="{71A4A40F-3B68-45A7-A96A-A4E14BEAC641}" dt="2024-08-22T00:51:05.388" v="428" actId="1076"/>
          <ac:spMkLst>
            <pc:docMk/>
            <pc:sldMk cId="2871415612" sldId="268"/>
            <ac:spMk id="15" creationId="{EB6E1A13-174E-F049-1CA2-4FC6823CAAA8}"/>
          </ac:spMkLst>
        </pc:spChg>
        <pc:spChg chg="add mod">
          <ac:chgData name="Andres Felipe Rodriguez Nunez" userId="43d2e389-d610-4d06-8dda-113f2039efca" providerId="ADAL" clId="{71A4A40F-3B68-45A7-A96A-A4E14BEAC641}" dt="2024-08-22T00:51:31.047" v="455" actId="20577"/>
          <ac:spMkLst>
            <pc:docMk/>
            <pc:sldMk cId="2871415612" sldId="268"/>
            <ac:spMk id="16" creationId="{B9C59FBA-C306-9A08-922C-468377A5BDAB}"/>
          </ac:spMkLst>
        </pc:spChg>
        <pc:picChg chg="del">
          <ac:chgData name="Andres Felipe Rodriguez Nunez" userId="43d2e389-d610-4d06-8dda-113f2039efca" providerId="ADAL" clId="{71A4A40F-3B68-45A7-A96A-A4E14BEAC641}" dt="2024-08-22T00:29:54.749" v="212" actId="478"/>
          <ac:picMkLst>
            <pc:docMk/>
            <pc:sldMk cId="2871415612" sldId="268"/>
            <ac:picMk id="3" creationId="{E5B73623-6759-9241-394A-F974795F6B11}"/>
          </ac:picMkLst>
        </pc:picChg>
        <pc:picChg chg="add mod">
          <ac:chgData name="Andres Felipe Rodriguez Nunez" userId="43d2e389-d610-4d06-8dda-113f2039efca" providerId="ADAL" clId="{71A4A40F-3B68-45A7-A96A-A4E14BEAC641}" dt="2024-08-22T00:34:18.849" v="224" actId="1076"/>
          <ac:picMkLst>
            <pc:docMk/>
            <pc:sldMk cId="2871415612" sldId="268"/>
            <ac:picMk id="4" creationId="{95E4DD32-188E-8BC1-7FDC-D3411C2CD78C}"/>
          </ac:picMkLst>
        </pc:picChg>
      </pc:sldChg>
    </pc:docChg>
  </pc:docChgLst>
  <pc:docChgLst>
    <pc:chgData name="Andres Felipe Rodriguez Nunez" userId="43d2e389-d610-4d06-8dda-113f2039efca" providerId="ADAL" clId="{A0E46C29-E355-4AFA-8254-C48F98C06398}"/>
    <pc:docChg chg="custSel delSld modSld">
      <pc:chgData name="Andres Felipe Rodriguez Nunez" userId="43d2e389-d610-4d06-8dda-113f2039efca" providerId="ADAL" clId="{A0E46C29-E355-4AFA-8254-C48F98C06398}" dt="2024-08-27T22:36:10.516" v="154" actId="47"/>
      <pc:docMkLst>
        <pc:docMk/>
      </pc:docMkLst>
      <pc:sldChg chg="addSp delSp modSp mod">
        <pc:chgData name="Andres Felipe Rodriguez Nunez" userId="43d2e389-d610-4d06-8dda-113f2039efca" providerId="ADAL" clId="{A0E46C29-E355-4AFA-8254-C48F98C06398}" dt="2024-08-27T20:56:07.019" v="83" actId="1076"/>
        <pc:sldMkLst>
          <pc:docMk/>
          <pc:sldMk cId="0" sldId="257"/>
        </pc:sldMkLst>
        <pc:spChg chg="del">
          <ac:chgData name="Andres Felipe Rodriguez Nunez" userId="43d2e389-d610-4d06-8dda-113f2039efca" providerId="ADAL" clId="{A0E46C29-E355-4AFA-8254-C48F98C06398}" dt="2024-08-27T20:55:55.273" v="79" actId="478"/>
          <ac:spMkLst>
            <pc:docMk/>
            <pc:sldMk cId="0" sldId="257"/>
            <ac:spMk id="6" creationId="{0AC35889-B6E7-48FB-93C8-338D32418642}"/>
          </ac:spMkLst>
        </pc:spChg>
        <pc:picChg chg="del">
          <ac:chgData name="Andres Felipe Rodriguez Nunez" userId="43d2e389-d610-4d06-8dda-113f2039efca" providerId="ADAL" clId="{A0E46C29-E355-4AFA-8254-C48F98C06398}" dt="2024-08-27T20:55:53.101" v="77" actId="478"/>
          <ac:picMkLst>
            <pc:docMk/>
            <pc:sldMk cId="0" sldId="257"/>
            <ac:picMk id="2" creationId="{87A8481F-4CE0-4F7F-978F-EE5C9C9DDB71}"/>
          </ac:picMkLst>
        </pc:picChg>
        <pc:picChg chg="del">
          <ac:chgData name="Andres Felipe Rodriguez Nunez" userId="43d2e389-d610-4d06-8dda-113f2039efca" providerId="ADAL" clId="{A0E46C29-E355-4AFA-8254-C48F98C06398}" dt="2024-08-27T20:55:53.742" v="78" actId="478"/>
          <ac:picMkLst>
            <pc:docMk/>
            <pc:sldMk cId="0" sldId="257"/>
            <ac:picMk id="4" creationId="{6C9EBB5D-EC2A-4615-9441-F0F443E24C7E}"/>
          </ac:picMkLst>
        </pc:picChg>
        <pc:picChg chg="add mod">
          <ac:chgData name="Andres Felipe Rodriguez Nunez" userId="43d2e389-d610-4d06-8dda-113f2039efca" providerId="ADAL" clId="{A0E46C29-E355-4AFA-8254-C48F98C06398}" dt="2024-08-27T20:56:07.019" v="83" actId="1076"/>
          <ac:picMkLst>
            <pc:docMk/>
            <pc:sldMk cId="0" sldId="257"/>
            <ac:picMk id="5" creationId="{DA433BF0-6B40-1AF6-3418-3AFA588BBFFC}"/>
          </ac:picMkLst>
        </pc:picChg>
      </pc:sldChg>
      <pc:sldChg chg="del">
        <pc:chgData name="Andres Felipe Rodriguez Nunez" userId="43d2e389-d610-4d06-8dda-113f2039efca" providerId="ADAL" clId="{A0E46C29-E355-4AFA-8254-C48F98C06398}" dt="2024-08-27T22:36:03.799" v="147" actId="47"/>
        <pc:sldMkLst>
          <pc:docMk/>
          <pc:sldMk cId="0" sldId="258"/>
        </pc:sldMkLst>
      </pc:sldChg>
      <pc:sldChg chg="modSp mod">
        <pc:chgData name="Andres Felipe Rodriguez Nunez" userId="43d2e389-d610-4d06-8dda-113f2039efca" providerId="ADAL" clId="{A0E46C29-E355-4AFA-8254-C48F98C06398}" dt="2024-08-27T20:31:15.307" v="1" actId="20577"/>
        <pc:sldMkLst>
          <pc:docMk/>
          <pc:sldMk cId="139630797" sldId="262"/>
        </pc:sldMkLst>
        <pc:spChg chg="mod">
          <ac:chgData name="Andres Felipe Rodriguez Nunez" userId="43d2e389-d610-4d06-8dda-113f2039efca" providerId="ADAL" clId="{A0E46C29-E355-4AFA-8254-C48F98C06398}" dt="2024-08-27T20:31:15.307" v="1" actId="20577"/>
          <ac:spMkLst>
            <pc:docMk/>
            <pc:sldMk cId="139630797" sldId="262"/>
            <ac:spMk id="21" creationId="{D6299318-BCBE-413D-9714-6AF6B8598B31}"/>
          </ac:spMkLst>
        </pc:spChg>
      </pc:sldChg>
      <pc:sldChg chg="del">
        <pc:chgData name="Andres Felipe Rodriguez Nunez" userId="43d2e389-d610-4d06-8dda-113f2039efca" providerId="ADAL" clId="{A0E46C29-E355-4AFA-8254-C48F98C06398}" dt="2024-08-27T20:31:42.032" v="2" actId="47"/>
        <pc:sldMkLst>
          <pc:docMk/>
          <pc:sldMk cId="2871415612" sldId="268"/>
        </pc:sldMkLst>
      </pc:sldChg>
      <pc:sldChg chg="addSp delSp modSp mod">
        <pc:chgData name="Andres Felipe Rodriguez Nunez" userId="43d2e389-d610-4d06-8dda-113f2039efca" providerId="ADAL" clId="{A0E46C29-E355-4AFA-8254-C48F98C06398}" dt="2024-08-27T21:52:50.129" v="116" actId="1076"/>
        <pc:sldMkLst>
          <pc:docMk/>
          <pc:sldMk cId="1451475969" sldId="269"/>
        </pc:sldMkLst>
        <pc:spChg chg="mod">
          <ac:chgData name="Andres Felipe Rodriguez Nunez" userId="43d2e389-d610-4d06-8dda-113f2039efca" providerId="ADAL" clId="{A0E46C29-E355-4AFA-8254-C48F98C06398}" dt="2024-08-27T21:47:41.660" v="108" actId="20577"/>
          <ac:spMkLst>
            <pc:docMk/>
            <pc:sldMk cId="1451475969" sldId="269"/>
            <ac:spMk id="5" creationId="{900F56D7-8722-4DB4-A8F0-32087DCC311C}"/>
          </ac:spMkLst>
        </pc:spChg>
        <pc:picChg chg="del">
          <ac:chgData name="Andres Felipe Rodriguez Nunez" userId="43d2e389-d610-4d06-8dda-113f2039efca" providerId="ADAL" clId="{A0E46C29-E355-4AFA-8254-C48F98C06398}" dt="2024-08-27T21:47:34.146" v="84" actId="478"/>
          <ac:picMkLst>
            <pc:docMk/>
            <pc:sldMk cId="1451475969" sldId="269"/>
            <ac:picMk id="2" creationId="{759B7563-20DF-486A-88D8-1F9F5D0B8B5A}"/>
          </ac:picMkLst>
        </pc:picChg>
        <pc:picChg chg="del">
          <ac:chgData name="Andres Felipe Rodriguez Nunez" userId="43d2e389-d610-4d06-8dda-113f2039efca" providerId="ADAL" clId="{A0E46C29-E355-4AFA-8254-C48F98C06398}" dt="2024-08-27T21:47:34.927" v="85" actId="478"/>
          <ac:picMkLst>
            <pc:docMk/>
            <pc:sldMk cId="1451475969" sldId="269"/>
            <ac:picMk id="4" creationId="{36F1C5E4-B043-4F3A-B62D-9F794F234930}"/>
          </ac:picMkLst>
        </pc:picChg>
        <pc:picChg chg="add mod">
          <ac:chgData name="Andres Felipe Rodriguez Nunez" userId="43d2e389-d610-4d06-8dda-113f2039efca" providerId="ADAL" clId="{A0E46C29-E355-4AFA-8254-C48F98C06398}" dt="2024-08-27T21:47:53.015" v="112" actId="14100"/>
          <ac:picMkLst>
            <pc:docMk/>
            <pc:sldMk cId="1451475969" sldId="269"/>
            <ac:picMk id="6" creationId="{BCC08C1C-CC15-7991-04B5-02BAAC6B87A3}"/>
          </ac:picMkLst>
        </pc:picChg>
        <pc:picChg chg="add mod">
          <ac:chgData name="Andres Felipe Rodriguez Nunez" userId="43d2e389-d610-4d06-8dda-113f2039efca" providerId="ADAL" clId="{A0E46C29-E355-4AFA-8254-C48F98C06398}" dt="2024-08-27T21:52:50.129" v="116" actId="1076"/>
          <ac:picMkLst>
            <pc:docMk/>
            <pc:sldMk cId="1451475969" sldId="269"/>
            <ac:picMk id="8" creationId="{9E51073B-6FCE-E9C8-2E24-FA3F29859A31}"/>
          </ac:picMkLst>
        </pc:picChg>
      </pc:sldChg>
      <pc:sldChg chg="addSp delSp modSp mod">
        <pc:chgData name="Andres Felipe Rodriguez Nunez" userId="43d2e389-d610-4d06-8dda-113f2039efca" providerId="ADAL" clId="{A0E46C29-E355-4AFA-8254-C48F98C06398}" dt="2024-08-27T21:55:22.678" v="126" actId="14100"/>
        <pc:sldMkLst>
          <pc:docMk/>
          <pc:sldMk cId="1124558295" sldId="270"/>
        </pc:sldMkLst>
        <pc:spChg chg="del">
          <ac:chgData name="Andres Felipe Rodriguez Nunez" userId="43d2e389-d610-4d06-8dda-113f2039efca" providerId="ADAL" clId="{A0E46C29-E355-4AFA-8254-C48F98C06398}" dt="2024-08-27T21:54:38.663" v="119" actId="478"/>
          <ac:spMkLst>
            <pc:docMk/>
            <pc:sldMk cId="1124558295" sldId="270"/>
            <ac:spMk id="5" creationId="{3D1D0366-D7C2-4B23-9364-B5134BFDB67F}"/>
          </ac:spMkLst>
        </pc:spChg>
        <pc:picChg chg="del">
          <ac:chgData name="Andres Felipe Rodriguez Nunez" userId="43d2e389-d610-4d06-8dda-113f2039efca" providerId="ADAL" clId="{A0E46C29-E355-4AFA-8254-C48F98C06398}" dt="2024-08-27T21:54:36.117" v="117" actId="478"/>
          <ac:picMkLst>
            <pc:docMk/>
            <pc:sldMk cId="1124558295" sldId="270"/>
            <ac:picMk id="2" creationId="{8EE4A95D-F767-4DE2-B76D-A0E20490446A}"/>
          </ac:picMkLst>
        </pc:picChg>
        <pc:picChg chg="del">
          <ac:chgData name="Andres Felipe Rodriguez Nunez" userId="43d2e389-d610-4d06-8dda-113f2039efca" providerId="ADAL" clId="{A0E46C29-E355-4AFA-8254-C48F98C06398}" dt="2024-08-27T21:54:36.711" v="118" actId="478"/>
          <ac:picMkLst>
            <pc:docMk/>
            <pc:sldMk cId="1124558295" sldId="270"/>
            <ac:picMk id="3" creationId="{51FC59A5-4254-4D46-8271-73630D464B48}"/>
          </ac:picMkLst>
        </pc:picChg>
        <pc:picChg chg="add del">
          <ac:chgData name="Andres Felipe Rodriguez Nunez" userId="43d2e389-d610-4d06-8dda-113f2039efca" providerId="ADAL" clId="{A0E46C29-E355-4AFA-8254-C48F98C06398}" dt="2024-08-27T21:54:41.756" v="121" actId="478"/>
          <ac:picMkLst>
            <pc:docMk/>
            <pc:sldMk cId="1124558295" sldId="270"/>
            <ac:picMk id="6" creationId="{F3687E87-7B51-C55D-F39A-2F58346C41B9}"/>
          </ac:picMkLst>
        </pc:picChg>
        <pc:picChg chg="add mod">
          <ac:chgData name="Andres Felipe Rodriguez Nunez" userId="43d2e389-d610-4d06-8dda-113f2039efca" providerId="ADAL" clId="{A0E46C29-E355-4AFA-8254-C48F98C06398}" dt="2024-08-27T21:55:22.678" v="126" actId="14100"/>
          <ac:picMkLst>
            <pc:docMk/>
            <pc:sldMk cId="1124558295" sldId="270"/>
            <ac:picMk id="8" creationId="{DC317D44-ECB1-1C55-5654-6D380CB8D28D}"/>
          </ac:picMkLst>
        </pc:picChg>
      </pc:sldChg>
      <pc:sldChg chg="addSp delSp modSp mod">
        <pc:chgData name="Andres Felipe Rodriguez Nunez" userId="43d2e389-d610-4d06-8dda-113f2039efca" providerId="ADAL" clId="{A0E46C29-E355-4AFA-8254-C48F98C06398}" dt="2024-08-27T21:57:35.626" v="134" actId="14100"/>
        <pc:sldMkLst>
          <pc:docMk/>
          <pc:sldMk cId="2603486583" sldId="271"/>
        </pc:sldMkLst>
        <pc:spChg chg="del">
          <ac:chgData name="Andres Felipe Rodriguez Nunez" userId="43d2e389-d610-4d06-8dda-113f2039efca" providerId="ADAL" clId="{A0E46C29-E355-4AFA-8254-C48F98C06398}" dt="2024-08-27T21:57:24.270" v="129" actId="478"/>
          <ac:spMkLst>
            <pc:docMk/>
            <pc:sldMk cId="2603486583" sldId="271"/>
            <ac:spMk id="4" creationId="{1413F1E8-33A6-41A5-8E91-88E7367C30DA}"/>
          </ac:spMkLst>
        </pc:spChg>
        <pc:spChg chg="del">
          <ac:chgData name="Andres Felipe Rodriguez Nunez" userId="43d2e389-d610-4d06-8dda-113f2039efca" providerId="ADAL" clId="{A0E46C29-E355-4AFA-8254-C48F98C06398}" dt="2024-08-27T21:57:21.021" v="128" actId="478"/>
          <ac:spMkLst>
            <pc:docMk/>
            <pc:sldMk cId="2603486583" sldId="271"/>
            <ac:spMk id="7" creationId="{29A1795A-EAF3-4776-B61F-AB158FF77D83}"/>
          </ac:spMkLst>
        </pc:spChg>
        <pc:picChg chg="del">
          <ac:chgData name="Andres Felipe Rodriguez Nunez" userId="43d2e389-d610-4d06-8dda-113f2039efca" providerId="ADAL" clId="{A0E46C29-E355-4AFA-8254-C48F98C06398}" dt="2024-08-27T21:57:19.303" v="127" actId="478"/>
          <ac:picMkLst>
            <pc:docMk/>
            <pc:sldMk cId="2603486583" sldId="271"/>
            <ac:picMk id="2" creationId="{5F50FCC5-C65F-46D6-904C-145A419781BB}"/>
          </ac:picMkLst>
        </pc:picChg>
        <pc:picChg chg="add mod">
          <ac:chgData name="Andres Felipe Rodriguez Nunez" userId="43d2e389-d610-4d06-8dda-113f2039efca" providerId="ADAL" clId="{A0E46C29-E355-4AFA-8254-C48F98C06398}" dt="2024-08-27T21:57:35.626" v="134" actId="14100"/>
          <ac:picMkLst>
            <pc:docMk/>
            <pc:sldMk cId="2603486583" sldId="271"/>
            <ac:picMk id="5" creationId="{EE11EB03-7980-1105-6A75-7EC2EC6F0E44}"/>
          </ac:picMkLst>
        </pc:picChg>
      </pc:sldChg>
      <pc:sldChg chg="delSp del mod">
        <pc:chgData name="Andres Felipe Rodriguez Nunez" userId="43d2e389-d610-4d06-8dda-113f2039efca" providerId="ADAL" clId="{A0E46C29-E355-4AFA-8254-C48F98C06398}" dt="2024-08-27T22:35:46.704" v="136" actId="47"/>
        <pc:sldMkLst>
          <pc:docMk/>
          <pc:sldMk cId="2695043113" sldId="272"/>
        </pc:sldMkLst>
        <pc:picChg chg="del">
          <ac:chgData name="Andres Felipe Rodriguez Nunez" userId="43d2e389-d610-4d06-8dda-113f2039efca" providerId="ADAL" clId="{A0E46C29-E355-4AFA-8254-C48F98C06398}" dt="2024-08-27T22:35:44.689" v="135" actId="478"/>
          <ac:picMkLst>
            <pc:docMk/>
            <pc:sldMk cId="2695043113" sldId="272"/>
            <ac:picMk id="2" creationId="{FB3390A8-A000-4C4E-86CC-150F7671A3BC}"/>
          </ac:picMkLst>
        </pc:picChg>
      </pc:sldChg>
      <pc:sldChg chg="del">
        <pc:chgData name="Andres Felipe Rodriguez Nunez" userId="43d2e389-d610-4d06-8dda-113f2039efca" providerId="ADAL" clId="{A0E46C29-E355-4AFA-8254-C48F98C06398}" dt="2024-08-27T22:35:51.874" v="137" actId="47"/>
        <pc:sldMkLst>
          <pc:docMk/>
          <pc:sldMk cId="3894692703" sldId="273"/>
        </pc:sldMkLst>
      </pc:sldChg>
      <pc:sldChg chg="addSp delSp modSp mod">
        <pc:chgData name="Andres Felipe Rodriguez Nunez" userId="43d2e389-d610-4d06-8dda-113f2039efca" providerId="ADAL" clId="{A0E46C29-E355-4AFA-8254-C48F98C06398}" dt="2024-08-27T20:39:48.872" v="33" actId="1076"/>
        <pc:sldMkLst>
          <pc:docMk/>
          <pc:sldMk cId="2419551352" sldId="274"/>
        </pc:sldMkLst>
        <pc:spChg chg="mod">
          <ac:chgData name="Andres Felipe Rodriguez Nunez" userId="43d2e389-d610-4d06-8dda-113f2039efca" providerId="ADAL" clId="{A0E46C29-E355-4AFA-8254-C48F98C06398}" dt="2024-08-27T20:32:09.195" v="17" actId="313"/>
          <ac:spMkLst>
            <pc:docMk/>
            <pc:sldMk cId="2419551352" sldId="274"/>
            <ac:spMk id="17" creationId="{0585C6FD-C737-473F-ACC7-701A83DEBA69}"/>
          </ac:spMkLst>
        </pc:spChg>
        <pc:picChg chg="add mod">
          <ac:chgData name="Andres Felipe Rodriguez Nunez" userId="43d2e389-d610-4d06-8dda-113f2039efca" providerId="ADAL" clId="{A0E46C29-E355-4AFA-8254-C48F98C06398}" dt="2024-08-27T20:39:44.717" v="32" actId="1076"/>
          <ac:picMkLst>
            <pc:docMk/>
            <pc:sldMk cId="2419551352" sldId="274"/>
            <ac:picMk id="3" creationId="{5E7D127D-981C-C5F4-110E-0B9501B7DCAD}"/>
          </ac:picMkLst>
        </pc:picChg>
        <pc:picChg chg="del">
          <ac:chgData name="Andres Felipe Rodriguez Nunez" userId="43d2e389-d610-4d06-8dda-113f2039efca" providerId="ADAL" clId="{A0E46C29-E355-4AFA-8254-C48F98C06398}" dt="2024-08-27T20:32:06.274" v="15" actId="478"/>
          <ac:picMkLst>
            <pc:docMk/>
            <pc:sldMk cId="2419551352" sldId="274"/>
            <ac:picMk id="4" creationId="{F81B7D34-0677-4F19-B615-692F70C43D29}"/>
          </ac:picMkLst>
        </pc:picChg>
        <pc:picChg chg="del">
          <ac:chgData name="Andres Felipe Rodriguez Nunez" userId="43d2e389-d610-4d06-8dda-113f2039efca" providerId="ADAL" clId="{A0E46C29-E355-4AFA-8254-C48F98C06398}" dt="2024-08-27T20:32:05.618" v="14" actId="478"/>
          <ac:picMkLst>
            <pc:docMk/>
            <pc:sldMk cId="2419551352" sldId="274"/>
            <ac:picMk id="5" creationId="{4CDE7A69-2FF4-4005-92AB-29D2E5AF49FB}"/>
          </ac:picMkLst>
        </pc:picChg>
        <pc:picChg chg="del">
          <ac:chgData name="Andres Felipe Rodriguez Nunez" userId="43d2e389-d610-4d06-8dda-113f2039efca" providerId="ADAL" clId="{A0E46C29-E355-4AFA-8254-C48F98C06398}" dt="2024-08-27T20:32:06.883" v="16" actId="478"/>
          <ac:picMkLst>
            <pc:docMk/>
            <pc:sldMk cId="2419551352" sldId="274"/>
            <ac:picMk id="6" creationId="{D71644FC-0C2A-4667-B12F-058A352BE5E2}"/>
          </ac:picMkLst>
        </pc:picChg>
        <pc:picChg chg="add mod">
          <ac:chgData name="Andres Felipe Rodriguez Nunez" userId="43d2e389-d610-4d06-8dda-113f2039efca" providerId="ADAL" clId="{A0E46C29-E355-4AFA-8254-C48F98C06398}" dt="2024-08-27T20:39:48.872" v="33" actId="1076"/>
          <ac:picMkLst>
            <pc:docMk/>
            <pc:sldMk cId="2419551352" sldId="274"/>
            <ac:picMk id="8" creationId="{9A13355A-030B-107B-1335-6361684D9264}"/>
          </ac:picMkLst>
        </pc:picChg>
      </pc:sldChg>
      <pc:sldChg chg="addSp delSp modSp mod">
        <pc:chgData name="Andres Felipe Rodriguez Nunez" userId="43d2e389-d610-4d06-8dda-113f2039efca" providerId="ADAL" clId="{A0E46C29-E355-4AFA-8254-C48F98C06398}" dt="2024-08-27T20:44:28.610" v="46" actId="1076"/>
        <pc:sldMkLst>
          <pc:docMk/>
          <pc:sldMk cId="857791280" sldId="275"/>
        </pc:sldMkLst>
        <pc:spChg chg="add mod">
          <ac:chgData name="Andres Felipe Rodriguez Nunez" userId="43d2e389-d610-4d06-8dda-113f2039efca" providerId="ADAL" clId="{A0E46C29-E355-4AFA-8254-C48F98C06398}" dt="2024-08-27T20:44:28.610" v="46" actId="1076"/>
          <ac:spMkLst>
            <pc:docMk/>
            <pc:sldMk cId="857791280" sldId="275"/>
            <ac:spMk id="6" creationId="{7247E9C8-C20F-0A42-16A7-9C0559583F89}"/>
          </ac:spMkLst>
        </pc:spChg>
        <pc:spChg chg="del">
          <ac:chgData name="Andres Felipe Rodriguez Nunez" userId="43d2e389-d610-4d06-8dda-113f2039efca" providerId="ADAL" clId="{A0E46C29-E355-4AFA-8254-C48F98C06398}" dt="2024-08-27T20:43:22.647" v="37" actId="478"/>
          <ac:spMkLst>
            <pc:docMk/>
            <pc:sldMk cId="857791280" sldId="275"/>
            <ac:spMk id="17" creationId="{0585C6FD-C737-473F-ACC7-701A83DEBA69}"/>
          </ac:spMkLst>
        </pc:spChg>
        <pc:picChg chg="del">
          <ac:chgData name="Andres Felipe Rodriguez Nunez" userId="43d2e389-d610-4d06-8dda-113f2039efca" providerId="ADAL" clId="{A0E46C29-E355-4AFA-8254-C48F98C06398}" dt="2024-08-27T20:43:20.523" v="36" actId="478"/>
          <ac:picMkLst>
            <pc:docMk/>
            <pc:sldMk cId="857791280" sldId="275"/>
            <ac:picMk id="2" creationId="{9BDF158F-9C5D-4917-A92B-1158456DC941}"/>
          </ac:picMkLst>
        </pc:picChg>
        <pc:picChg chg="del">
          <ac:chgData name="Andres Felipe Rodriguez Nunez" userId="43d2e389-d610-4d06-8dda-113f2039efca" providerId="ADAL" clId="{A0E46C29-E355-4AFA-8254-C48F98C06398}" dt="2024-08-27T20:43:20.007" v="35" actId="478"/>
          <ac:picMkLst>
            <pc:docMk/>
            <pc:sldMk cId="857791280" sldId="275"/>
            <ac:picMk id="3" creationId="{1524B21F-1657-45F3-A6FD-F4A769B85A37}"/>
          </ac:picMkLst>
        </pc:picChg>
        <pc:picChg chg="add mod">
          <ac:chgData name="Andres Felipe Rodriguez Nunez" userId="43d2e389-d610-4d06-8dda-113f2039efca" providerId="ADAL" clId="{A0E46C29-E355-4AFA-8254-C48F98C06398}" dt="2024-08-27T20:43:30.067" v="40" actId="14100"/>
          <ac:picMkLst>
            <pc:docMk/>
            <pc:sldMk cId="857791280" sldId="275"/>
            <ac:picMk id="5" creationId="{BD5C3964-8DAF-8F4A-FF35-E83195DA27CA}"/>
          </ac:picMkLst>
        </pc:picChg>
        <pc:picChg chg="del">
          <ac:chgData name="Andres Felipe Rodriguez Nunez" userId="43d2e389-d610-4d06-8dda-113f2039efca" providerId="ADAL" clId="{A0E46C29-E355-4AFA-8254-C48F98C06398}" dt="2024-08-27T20:43:19.320" v="34" actId="478"/>
          <ac:picMkLst>
            <pc:docMk/>
            <pc:sldMk cId="857791280" sldId="275"/>
            <ac:picMk id="7" creationId="{41B810BC-7830-401E-91FF-6CB30B3FB7B7}"/>
          </ac:picMkLst>
        </pc:picChg>
      </pc:sldChg>
      <pc:sldChg chg="addSp delSp modSp mod">
        <pc:chgData name="Andres Felipe Rodriguez Nunez" userId="43d2e389-d610-4d06-8dda-113f2039efca" providerId="ADAL" clId="{A0E46C29-E355-4AFA-8254-C48F98C06398}" dt="2024-08-27T20:51:52.703" v="63" actId="1076"/>
        <pc:sldMkLst>
          <pc:docMk/>
          <pc:sldMk cId="3624113620" sldId="276"/>
        </pc:sldMkLst>
        <pc:spChg chg="del">
          <ac:chgData name="Andres Felipe Rodriguez Nunez" userId="43d2e389-d610-4d06-8dda-113f2039efca" providerId="ADAL" clId="{A0E46C29-E355-4AFA-8254-C48F98C06398}" dt="2024-08-27T20:47:26.039" v="49" actId="478"/>
          <ac:spMkLst>
            <pc:docMk/>
            <pc:sldMk cId="3624113620" sldId="276"/>
            <ac:spMk id="17" creationId="{0585C6FD-C737-473F-ACC7-701A83DEBA69}"/>
          </ac:spMkLst>
        </pc:spChg>
        <pc:picChg chg="add mod">
          <ac:chgData name="Andres Felipe Rodriguez Nunez" userId="43d2e389-d610-4d06-8dda-113f2039efca" providerId="ADAL" clId="{A0E46C29-E355-4AFA-8254-C48F98C06398}" dt="2024-08-27T20:51:43.535" v="60" actId="14100"/>
          <ac:picMkLst>
            <pc:docMk/>
            <pc:sldMk cId="3624113620" sldId="276"/>
            <ac:picMk id="3" creationId="{B5771D46-BC8A-6F43-E9F2-D84B198841E5}"/>
          </ac:picMkLst>
        </pc:picChg>
        <pc:picChg chg="del">
          <ac:chgData name="Andres Felipe Rodriguez Nunez" userId="43d2e389-d610-4d06-8dda-113f2039efca" providerId="ADAL" clId="{A0E46C29-E355-4AFA-8254-C48F98C06398}" dt="2024-08-27T20:47:24.289" v="48" actId="478"/>
          <ac:picMkLst>
            <pc:docMk/>
            <pc:sldMk cId="3624113620" sldId="276"/>
            <ac:picMk id="4" creationId="{2D4D0944-2DFA-47F7-91A6-8C43CEF6A949}"/>
          </ac:picMkLst>
        </pc:picChg>
        <pc:picChg chg="del">
          <ac:chgData name="Andres Felipe Rodriguez Nunez" userId="43d2e389-d610-4d06-8dda-113f2039efca" providerId="ADAL" clId="{A0E46C29-E355-4AFA-8254-C48F98C06398}" dt="2024-08-27T20:47:23.555" v="47" actId="478"/>
          <ac:picMkLst>
            <pc:docMk/>
            <pc:sldMk cId="3624113620" sldId="276"/>
            <ac:picMk id="5" creationId="{045D3DC9-8837-4961-A9D5-A758743088FA}"/>
          </ac:picMkLst>
        </pc:picChg>
        <pc:picChg chg="add mod">
          <ac:chgData name="Andres Felipe Rodriguez Nunez" userId="43d2e389-d610-4d06-8dda-113f2039efca" providerId="ADAL" clId="{A0E46C29-E355-4AFA-8254-C48F98C06398}" dt="2024-08-27T20:51:52.703" v="63" actId="1076"/>
          <ac:picMkLst>
            <pc:docMk/>
            <pc:sldMk cId="3624113620" sldId="276"/>
            <ac:picMk id="7" creationId="{4A5FE4CB-95FA-F570-11D9-C7AAEBDF85C8}"/>
          </ac:picMkLst>
        </pc:picChg>
      </pc:sldChg>
      <pc:sldChg chg="addSp delSp modSp mod">
        <pc:chgData name="Andres Felipe Rodriguez Nunez" userId="43d2e389-d610-4d06-8dda-113f2039efca" providerId="ADAL" clId="{A0E46C29-E355-4AFA-8254-C48F98C06398}" dt="2024-08-27T20:53:19.974" v="69" actId="14100"/>
        <pc:sldMkLst>
          <pc:docMk/>
          <pc:sldMk cId="1183708031" sldId="277"/>
        </pc:sldMkLst>
        <pc:spChg chg="del">
          <ac:chgData name="Andres Felipe Rodriguez Nunez" userId="43d2e389-d610-4d06-8dda-113f2039efca" providerId="ADAL" clId="{A0E46C29-E355-4AFA-8254-C48F98C06398}" dt="2024-08-27T20:53:12.101" v="66" actId="478"/>
          <ac:spMkLst>
            <pc:docMk/>
            <pc:sldMk cId="1183708031" sldId="277"/>
            <ac:spMk id="17" creationId="{0585C6FD-C737-473F-ACC7-701A83DEBA69}"/>
          </ac:spMkLst>
        </pc:spChg>
        <pc:picChg chg="del">
          <ac:chgData name="Andres Felipe Rodriguez Nunez" userId="43d2e389-d610-4d06-8dda-113f2039efca" providerId="ADAL" clId="{A0E46C29-E355-4AFA-8254-C48F98C06398}" dt="2024-08-27T20:53:10.367" v="65" actId="478"/>
          <ac:picMkLst>
            <pc:docMk/>
            <pc:sldMk cId="1183708031" sldId="277"/>
            <ac:picMk id="2" creationId="{608B3BE3-4C96-4556-8989-9DB72EEB7246}"/>
          </ac:picMkLst>
        </pc:picChg>
        <pc:picChg chg="del">
          <ac:chgData name="Andres Felipe Rodriguez Nunez" userId="43d2e389-d610-4d06-8dda-113f2039efca" providerId="ADAL" clId="{A0E46C29-E355-4AFA-8254-C48F98C06398}" dt="2024-08-27T20:53:09.696" v="64" actId="478"/>
          <ac:picMkLst>
            <pc:docMk/>
            <pc:sldMk cId="1183708031" sldId="277"/>
            <ac:picMk id="3" creationId="{68FDB0A3-F115-4565-8102-77585AC7D837}"/>
          </ac:picMkLst>
        </pc:picChg>
        <pc:picChg chg="add mod">
          <ac:chgData name="Andres Felipe Rodriguez Nunez" userId="43d2e389-d610-4d06-8dda-113f2039efca" providerId="ADAL" clId="{A0E46C29-E355-4AFA-8254-C48F98C06398}" dt="2024-08-27T20:53:19.974" v="69" actId="14100"/>
          <ac:picMkLst>
            <pc:docMk/>
            <pc:sldMk cId="1183708031" sldId="277"/>
            <ac:picMk id="5" creationId="{31C3AAAB-732E-0906-DBFB-85C97A5C3B12}"/>
          </ac:picMkLst>
        </pc:picChg>
      </pc:sldChg>
      <pc:sldChg chg="addSp delSp modSp mod">
        <pc:chgData name="Andres Felipe Rodriguez Nunez" userId="43d2e389-d610-4d06-8dda-113f2039efca" providerId="ADAL" clId="{A0E46C29-E355-4AFA-8254-C48F98C06398}" dt="2024-08-27T20:54:45.393" v="76" actId="1076"/>
        <pc:sldMkLst>
          <pc:docMk/>
          <pc:sldMk cId="3347249118" sldId="278"/>
        </pc:sldMkLst>
        <pc:spChg chg="del">
          <ac:chgData name="Andres Felipe Rodriguez Nunez" userId="43d2e389-d610-4d06-8dda-113f2039efca" providerId="ADAL" clId="{A0E46C29-E355-4AFA-8254-C48F98C06398}" dt="2024-08-27T20:54:29.680" v="71" actId="478"/>
          <ac:spMkLst>
            <pc:docMk/>
            <pc:sldMk cId="3347249118" sldId="278"/>
            <ac:spMk id="17" creationId="{0585C6FD-C737-473F-ACC7-701A83DEBA69}"/>
          </ac:spMkLst>
        </pc:spChg>
        <pc:picChg chg="add mod">
          <ac:chgData name="Andres Felipe Rodriguez Nunez" userId="43d2e389-d610-4d06-8dda-113f2039efca" providerId="ADAL" clId="{A0E46C29-E355-4AFA-8254-C48F98C06398}" dt="2024-08-27T20:54:45.393" v="76" actId="1076"/>
          <ac:picMkLst>
            <pc:docMk/>
            <pc:sldMk cId="3347249118" sldId="278"/>
            <ac:picMk id="3" creationId="{6A2CB277-B221-5845-B231-A11519CC5559}"/>
          </ac:picMkLst>
        </pc:picChg>
        <pc:picChg chg="del">
          <ac:chgData name="Andres Felipe Rodriguez Nunez" userId="43d2e389-d610-4d06-8dda-113f2039efca" providerId="ADAL" clId="{A0E46C29-E355-4AFA-8254-C48F98C06398}" dt="2024-08-27T20:54:28.024" v="70" actId="478"/>
          <ac:picMkLst>
            <pc:docMk/>
            <pc:sldMk cId="3347249118" sldId="278"/>
            <ac:picMk id="4" creationId="{9B9726FB-77CF-4942-BF16-261EE6DB1803}"/>
          </ac:picMkLst>
        </pc:picChg>
      </pc:sldChg>
      <pc:sldChg chg="del">
        <pc:chgData name="Andres Felipe Rodriguez Nunez" userId="43d2e389-d610-4d06-8dda-113f2039efca" providerId="ADAL" clId="{A0E46C29-E355-4AFA-8254-C48F98C06398}" dt="2024-08-27T22:36:10.516" v="154" actId="47"/>
        <pc:sldMkLst>
          <pc:docMk/>
          <pc:sldMk cId="34598244" sldId="279"/>
        </pc:sldMkLst>
      </pc:sldChg>
      <pc:sldChg chg="del">
        <pc:chgData name="Andres Felipe Rodriguez Nunez" userId="43d2e389-d610-4d06-8dda-113f2039efca" providerId="ADAL" clId="{A0E46C29-E355-4AFA-8254-C48F98C06398}" dt="2024-08-27T22:36:09.469" v="153" actId="47"/>
        <pc:sldMkLst>
          <pc:docMk/>
          <pc:sldMk cId="2202877947" sldId="280"/>
        </pc:sldMkLst>
      </pc:sldChg>
      <pc:sldChg chg="del">
        <pc:chgData name="Andres Felipe Rodriguez Nunez" userId="43d2e389-d610-4d06-8dda-113f2039efca" providerId="ADAL" clId="{A0E46C29-E355-4AFA-8254-C48F98C06398}" dt="2024-08-27T22:36:08.532" v="152" actId="47"/>
        <pc:sldMkLst>
          <pc:docMk/>
          <pc:sldMk cId="2162591383" sldId="281"/>
        </pc:sldMkLst>
      </pc:sldChg>
      <pc:sldChg chg="del">
        <pc:chgData name="Andres Felipe Rodriguez Nunez" userId="43d2e389-d610-4d06-8dda-113f2039efca" providerId="ADAL" clId="{A0E46C29-E355-4AFA-8254-C48F98C06398}" dt="2024-08-27T22:36:07.485" v="151" actId="47"/>
        <pc:sldMkLst>
          <pc:docMk/>
          <pc:sldMk cId="1875024343" sldId="282"/>
        </pc:sldMkLst>
      </pc:sldChg>
      <pc:sldChg chg="del">
        <pc:chgData name="Andres Felipe Rodriguez Nunez" userId="43d2e389-d610-4d06-8dda-113f2039efca" providerId="ADAL" clId="{A0E46C29-E355-4AFA-8254-C48F98C06398}" dt="2024-08-27T22:36:05.658" v="149" actId="47"/>
        <pc:sldMkLst>
          <pc:docMk/>
          <pc:sldMk cId="3281280443" sldId="283"/>
        </pc:sldMkLst>
      </pc:sldChg>
      <pc:sldChg chg="del">
        <pc:chgData name="Andres Felipe Rodriguez Nunez" userId="43d2e389-d610-4d06-8dda-113f2039efca" providerId="ADAL" clId="{A0E46C29-E355-4AFA-8254-C48F98C06398}" dt="2024-08-27T22:36:06.517" v="150" actId="47"/>
        <pc:sldMkLst>
          <pc:docMk/>
          <pc:sldMk cId="1374659155" sldId="284"/>
        </pc:sldMkLst>
      </pc:sldChg>
      <pc:sldChg chg="del">
        <pc:chgData name="Andres Felipe Rodriguez Nunez" userId="43d2e389-d610-4d06-8dda-113f2039efca" providerId="ADAL" clId="{A0E46C29-E355-4AFA-8254-C48F98C06398}" dt="2024-08-27T22:36:04.767" v="148" actId="47"/>
        <pc:sldMkLst>
          <pc:docMk/>
          <pc:sldMk cId="3540025610" sldId="285"/>
        </pc:sldMkLst>
      </pc:sldChg>
      <pc:sldChg chg="del">
        <pc:chgData name="Andres Felipe Rodriguez Nunez" userId="43d2e389-d610-4d06-8dda-113f2039efca" providerId="ADAL" clId="{A0E46C29-E355-4AFA-8254-C48F98C06398}" dt="2024-08-27T22:36:02.856" v="146" actId="47"/>
        <pc:sldMkLst>
          <pc:docMk/>
          <pc:sldMk cId="2785115036" sldId="286"/>
        </pc:sldMkLst>
      </pc:sldChg>
      <pc:sldChg chg="del">
        <pc:chgData name="Andres Felipe Rodriguez Nunez" userId="43d2e389-d610-4d06-8dda-113f2039efca" providerId="ADAL" clId="{A0E46C29-E355-4AFA-8254-C48F98C06398}" dt="2024-08-27T22:36:00.465" v="145" actId="47"/>
        <pc:sldMkLst>
          <pc:docMk/>
          <pc:sldMk cId="1227963261" sldId="287"/>
        </pc:sldMkLst>
      </pc:sldChg>
      <pc:sldChg chg="del">
        <pc:chgData name="Andres Felipe Rodriguez Nunez" userId="43d2e389-d610-4d06-8dda-113f2039efca" providerId="ADAL" clId="{A0E46C29-E355-4AFA-8254-C48F98C06398}" dt="2024-08-27T22:35:59.559" v="144" actId="47"/>
        <pc:sldMkLst>
          <pc:docMk/>
          <pc:sldMk cId="3297084035" sldId="288"/>
        </pc:sldMkLst>
      </pc:sldChg>
      <pc:sldChg chg="del">
        <pc:chgData name="Andres Felipe Rodriguez Nunez" userId="43d2e389-d610-4d06-8dda-113f2039efca" providerId="ADAL" clId="{A0E46C29-E355-4AFA-8254-C48F98C06398}" dt="2024-08-27T22:35:58.575" v="143" actId="47"/>
        <pc:sldMkLst>
          <pc:docMk/>
          <pc:sldMk cId="413286514" sldId="289"/>
        </pc:sldMkLst>
      </pc:sldChg>
      <pc:sldChg chg="del">
        <pc:chgData name="Andres Felipe Rodriguez Nunez" userId="43d2e389-d610-4d06-8dda-113f2039efca" providerId="ADAL" clId="{A0E46C29-E355-4AFA-8254-C48F98C06398}" dt="2024-08-27T22:35:57.560" v="142" actId="47"/>
        <pc:sldMkLst>
          <pc:docMk/>
          <pc:sldMk cId="3522869268" sldId="290"/>
        </pc:sldMkLst>
      </pc:sldChg>
      <pc:sldChg chg="del">
        <pc:chgData name="Andres Felipe Rodriguez Nunez" userId="43d2e389-d610-4d06-8dda-113f2039efca" providerId="ADAL" clId="{A0E46C29-E355-4AFA-8254-C48F98C06398}" dt="2024-08-27T22:35:56.513" v="141" actId="47"/>
        <pc:sldMkLst>
          <pc:docMk/>
          <pc:sldMk cId="572277403" sldId="291"/>
        </pc:sldMkLst>
      </pc:sldChg>
      <pc:sldChg chg="del">
        <pc:chgData name="Andres Felipe Rodriguez Nunez" userId="43d2e389-d610-4d06-8dda-113f2039efca" providerId="ADAL" clId="{A0E46C29-E355-4AFA-8254-C48F98C06398}" dt="2024-08-27T22:35:55.357" v="140" actId="47"/>
        <pc:sldMkLst>
          <pc:docMk/>
          <pc:sldMk cId="3261358269" sldId="292"/>
        </pc:sldMkLst>
      </pc:sldChg>
      <pc:sldChg chg="del">
        <pc:chgData name="Andres Felipe Rodriguez Nunez" userId="43d2e389-d610-4d06-8dda-113f2039efca" providerId="ADAL" clId="{A0E46C29-E355-4AFA-8254-C48F98C06398}" dt="2024-08-27T22:35:54.248" v="139" actId="47"/>
        <pc:sldMkLst>
          <pc:docMk/>
          <pc:sldMk cId="1809180593" sldId="293"/>
        </pc:sldMkLst>
      </pc:sldChg>
      <pc:sldChg chg="del">
        <pc:chgData name="Andres Felipe Rodriguez Nunez" userId="43d2e389-d610-4d06-8dda-113f2039efca" providerId="ADAL" clId="{A0E46C29-E355-4AFA-8254-C48F98C06398}" dt="2024-08-27T22:35:52.983" v="138" actId="47"/>
        <pc:sldMkLst>
          <pc:docMk/>
          <pc:sldMk cId="3498739874" sldId="294"/>
        </pc:sldMkLst>
      </pc:sldChg>
    </pc:docChg>
  </pc:docChgLst>
  <pc:docChgLst>
    <pc:chgData name="Andres Felipe Rodriguez Nunez" userId="43d2e389-d610-4d06-8dda-113f2039efca" providerId="ADAL" clId="{69677104-CFB9-4F04-BE01-C6A8AB0886AC}"/>
    <pc:docChg chg="undo custSel addSld modSld">
      <pc:chgData name="Andres Felipe Rodriguez Nunez" userId="43d2e389-d610-4d06-8dda-113f2039efca" providerId="ADAL" clId="{69677104-CFB9-4F04-BE01-C6A8AB0886AC}" dt="2024-08-27T00:41:15.816" v="991" actId="20577"/>
      <pc:docMkLst>
        <pc:docMk/>
      </pc:docMkLst>
      <pc:sldChg chg="addSp delSp modSp">
        <pc:chgData name="Andres Felipe Rodriguez Nunez" userId="43d2e389-d610-4d06-8dda-113f2039efca" providerId="ADAL" clId="{69677104-CFB9-4F04-BE01-C6A8AB0886AC}" dt="2024-08-26T21:34:59.535" v="613" actId="1076"/>
        <pc:sldMkLst>
          <pc:docMk/>
          <pc:sldMk cId="0" sldId="257"/>
        </pc:sldMkLst>
        <pc:spChg chg="add">
          <ac:chgData name="Andres Felipe Rodriguez Nunez" userId="43d2e389-d610-4d06-8dda-113f2039efca" providerId="ADAL" clId="{69677104-CFB9-4F04-BE01-C6A8AB0886AC}" dt="2024-08-26T21:33:17.345" v="600"/>
          <ac:spMkLst>
            <pc:docMk/>
            <pc:sldMk cId="0" sldId="257"/>
            <ac:spMk id="6" creationId="{0AC35889-B6E7-48FB-93C8-338D32418642}"/>
          </ac:spMkLst>
        </pc:spChg>
        <pc:spChg chg="del">
          <ac:chgData name="Andres Felipe Rodriguez Nunez" userId="43d2e389-d610-4d06-8dda-113f2039efca" providerId="ADAL" clId="{69677104-CFB9-4F04-BE01-C6A8AB0886AC}" dt="2024-08-26T21:33:08.316" v="597" actId="478"/>
          <ac:spMkLst>
            <pc:docMk/>
            <pc:sldMk cId="0" sldId="257"/>
            <ac:spMk id="10" creationId="{82D017D4-AC88-6725-6BB9-2C26E414F767}"/>
          </ac:spMkLst>
        </pc:spChg>
        <pc:spChg chg="del">
          <ac:chgData name="Andres Felipe Rodriguez Nunez" userId="43d2e389-d610-4d06-8dda-113f2039efca" providerId="ADAL" clId="{69677104-CFB9-4F04-BE01-C6A8AB0886AC}" dt="2024-08-26T21:33:06.820" v="596" actId="478"/>
          <ac:spMkLst>
            <pc:docMk/>
            <pc:sldMk cId="0" sldId="257"/>
            <ac:spMk id="11" creationId="{EDD94481-CA0F-0219-EA30-C2587EEFB915}"/>
          </ac:spMkLst>
        </pc:spChg>
        <pc:picChg chg="add mod">
          <ac:chgData name="Andres Felipe Rodriguez Nunez" userId="43d2e389-d610-4d06-8dda-113f2039efca" providerId="ADAL" clId="{69677104-CFB9-4F04-BE01-C6A8AB0886AC}" dt="2024-08-26T21:34:56.906" v="612" actId="1076"/>
          <ac:picMkLst>
            <pc:docMk/>
            <pc:sldMk cId="0" sldId="257"/>
            <ac:picMk id="2" creationId="{87A8481F-4CE0-4F7F-978F-EE5C9C9DDB71}"/>
          </ac:picMkLst>
        </pc:picChg>
        <pc:picChg chg="add del mod">
          <ac:chgData name="Andres Felipe Rodriguez Nunez" userId="43d2e389-d610-4d06-8dda-113f2039efca" providerId="ADAL" clId="{69677104-CFB9-4F04-BE01-C6A8AB0886AC}" dt="2024-08-26T21:34:47.901" v="608" actId="478"/>
          <ac:picMkLst>
            <pc:docMk/>
            <pc:sldMk cId="0" sldId="257"/>
            <ac:picMk id="3" creationId="{0573B88D-0D49-4EB8-AE12-8809D26B9939}"/>
          </ac:picMkLst>
        </pc:picChg>
        <pc:picChg chg="add mod">
          <ac:chgData name="Andres Felipe Rodriguez Nunez" userId="43d2e389-d610-4d06-8dda-113f2039efca" providerId="ADAL" clId="{69677104-CFB9-4F04-BE01-C6A8AB0886AC}" dt="2024-08-26T21:34:59.535" v="613" actId="1076"/>
          <ac:picMkLst>
            <pc:docMk/>
            <pc:sldMk cId="0" sldId="257"/>
            <ac:picMk id="4" creationId="{6C9EBB5D-EC2A-4615-9441-F0F443E24C7E}"/>
          </ac:picMkLst>
        </pc:picChg>
        <pc:picChg chg="del">
          <ac:chgData name="Andres Felipe Rodriguez Nunez" userId="43d2e389-d610-4d06-8dda-113f2039efca" providerId="ADAL" clId="{69677104-CFB9-4F04-BE01-C6A8AB0886AC}" dt="2024-08-26T21:33:04.876" v="595" actId="478"/>
          <ac:picMkLst>
            <pc:docMk/>
            <pc:sldMk cId="0" sldId="257"/>
            <ac:picMk id="13" creationId="{58C990FD-F0C7-89EE-1976-6D6D91DD765F}"/>
          </ac:picMkLst>
        </pc:picChg>
      </pc:sldChg>
      <pc:sldChg chg="addSp delSp modSp">
        <pc:chgData name="Andres Felipe Rodriguez Nunez" userId="43d2e389-d610-4d06-8dda-113f2039efca" providerId="ADAL" clId="{69677104-CFB9-4F04-BE01-C6A8AB0886AC}" dt="2024-08-26T22:33:20.066" v="710" actId="207"/>
        <pc:sldMkLst>
          <pc:docMk/>
          <pc:sldMk cId="0" sldId="258"/>
        </pc:sldMkLst>
        <pc:spChg chg="add mod">
          <ac:chgData name="Andres Felipe Rodriguez Nunez" userId="43d2e389-d610-4d06-8dda-113f2039efca" providerId="ADAL" clId="{69677104-CFB9-4F04-BE01-C6A8AB0886AC}" dt="2024-08-26T22:33:20.066" v="710" actId="207"/>
          <ac:spMkLst>
            <pc:docMk/>
            <pc:sldMk cId="0" sldId="258"/>
            <ac:spMk id="3" creationId="{8D9AC8E6-0296-4C02-9F8B-46629737C60F}"/>
          </ac:spMkLst>
        </pc:spChg>
        <pc:spChg chg="del">
          <ac:chgData name="Andres Felipe Rodriguez Nunez" userId="43d2e389-d610-4d06-8dda-113f2039efca" providerId="ADAL" clId="{69677104-CFB9-4F04-BE01-C6A8AB0886AC}" dt="2024-08-26T22:31:49.438" v="704" actId="478"/>
          <ac:spMkLst>
            <pc:docMk/>
            <pc:sldMk cId="0" sldId="258"/>
            <ac:spMk id="5" creationId="{26C1D9A7-2125-DC1B-FCF8-2DC6CAC4565D}"/>
          </ac:spMkLst>
        </pc:spChg>
        <pc:picChg chg="add mod">
          <ac:chgData name="Andres Felipe Rodriguez Nunez" userId="43d2e389-d610-4d06-8dda-113f2039efca" providerId="ADAL" clId="{69677104-CFB9-4F04-BE01-C6A8AB0886AC}" dt="2024-08-26T22:31:55.077" v="707" actId="14100"/>
          <ac:picMkLst>
            <pc:docMk/>
            <pc:sldMk cId="0" sldId="258"/>
            <ac:picMk id="2" creationId="{8E141A87-BC0A-443D-8AE9-D1920A9AA8B5}"/>
          </ac:picMkLst>
        </pc:picChg>
        <pc:picChg chg="del">
          <ac:chgData name="Andres Felipe Rodriguez Nunez" userId="43d2e389-d610-4d06-8dda-113f2039efca" providerId="ADAL" clId="{69677104-CFB9-4F04-BE01-C6A8AB0886AC}" dt="2024-08-26T22:31:47.703" v="703" actId="478"/>
          <ac:picMkLst>
            <pc:docMk/>
            <pc:sldMk cId="0" sldId="258"/>
            <ac:picMk id="4" creationId="{54B19036-DEC8-53A9-9F9D-0B7467FC83A7}"/>
          </ac:picMkLst>
        </pc:picChg>
      </pc:sldChg>
      <pc:sldChg chg="modSp">
        <pc:chgData name="Andres Felipe Rodriguez Nunez" userId="43d2e389-d610-4d06-8dda-113f2039efca" providerId="ADAL" clId="{69677104-CFB9-4F04-BE01-C6A8AB0886AC}" dt="2024-08-26T18:44:03.105" v="1" actId="20577"/>
        <pc:sldMkLst>
          <pc:docMk/>
          <pc:sldMk cId="139630797" sldId="262"/>
        </pc:sldMkLst>
        <pc:spChg chg="mod">
          <ac:chgData name="Andres Felipe Rodriguez Nunez" userId="43d2e389-d610-4d06-8dda-113f2039efca" providerId="ADAL" clId="{69677104-CFB9-4F04-BE01-C6A8AB0886AC}" dt="2024-08-26T18:44:03.105" v="1" actId="20577"/>
          <ac:spMkLst>
            <pc:docMk/>
            <pc:sldMk cId="139630797" sldId="262"/>
            <ac:spMk id="21" creationId="{D6299318-BCBE-413D-9714-6AF6B8598B31}"/>
          </ac:spMkLst>
        </pc:spChg>
      </pc:sldChg>
      <pc:sldChg chg="addSp delSp modSp">
        <pc:chgData name="Andres Felipe Rodriguez Nunez" userId="43d2e389-d610-4d06-8dda-113f2039efca" providerId="ADAL" clId="{69677104-CFB9-4F04-BE01-C6A8AB0886AC}" dt="2024-08-26T18:54:33.921" v="433" actId="1076"/>
        <pc:sldMkLst>
          <pc:docMk/>
          <pc:sldMk cId="2871415612" sldId="268"/>
        </pc:sldMkLst>
        <pc:spChg chg="add mod">
          <ac:chgData name="Andres Felipe Rodriguez Nunez" userId="43d2e389-d610-4d06-8dda-113f2039efca" providerId="ADAL" clId="{69677104-CFB9-4F04-BE01-C6A8AB0886AC}" dt="2024-08-26T18:48:59.690" v="167" actId="1076"/>
          <ac:spMkLst>
            <pc:docMk/>
            <pc:sldMk cId="2871415612" sldId="268"/>
            <ac:spMk id="2" creationId="{E16D4601-79EE-4079-92F3-787C3E2A6BAC}"/>
          </ac:spMkLst>
        </pc:spChg>
        <pc:spChg chg="del">
          <ac:chgData name="Andres Felipe Rodriguez Nunez" userId="43d2e389-d610-4d06-8dda-113f2039efca" providerId="ADAL" clId="{69677104-CFB9-4F04-BE01-C6A8AB0886AC}" dt="2024-08-26T18:44:18.227" v="4" actId="478"/>
          <ac:spMkLst>
            <pc:docMk/>
            <pc:sldMk cId="2871415612" sldId="268"/>
            <ac:spMk id="5" creationId="{8B133846-3621-2EAF-BA82-47E64323C039}"/>
          </ac:spMkLst>
        </pc:spChg>
        <pc:spChg chg="del">
          <ac:chgData name="Andres Felipe Rodriguez Nunez" userId="43d2e389-d610-4d06-8dda-113f2039efca" providerId="ADAL" clId="{69677104-CFB9-4F04-BE01-C6A8AB0886AC}" dt="2024-08-26T18:44:20.365" v="5" actId="478"/>
          <ac:spMkLst>
            <pc:docMk/>
            <pc:sldMk cId="2871415612" sldId="268"/>
            <ac:spMk id="6" creationId="{AC9DD102-1806-4C1B-6851-EDCA938E0A12}"/>
          </ac:spMkLst>
        </pc:spChg>
        <pc:spChg chg="del">
          <ac:chgData name="Andres Felipe Rodriguez Nunez" userId="43d2e389-d610-4d06-8dda-113f2039efca" providerId="ADAL" clId="{69677104-CFB9-4F04-BE01-C6A8AB0886AC}" dt="2024-08-26T18:44:22.832" v="7" actId="478"/>
          <ac:spMkLst>
            <pc:docMk/>
            <pc:sldMk cId="2871415612" sldId="268"/>
            <ac:spMk id="7" creationId="{EAE21E83-FD6F-C115-9E2D-3154E9AC81F1}"/>
          </ac:spMkLst>
        </pc:spChg>
        <pc:spChg chg="del">
          <ac:chgData name="Andres Felipe Rodriguez Nunez" userId="43d2e389-d610-4d06-8dda-113f2039efca" providerId="ADAL" clId="{69677104-CFB9-4F04-BE01-C6A8AB0886AC}" dt="2024-08-26T18:44:24.890" v="9" actId="478"/>
          <ac:spMkLst>
            <pc:docMk/>
            <pc:sldMk cId="2871415612" sldId="268"/>
            <ac:spMk id="8" creationId="{F73BA0CF-9F55-8CCD-C78D-3095924DC691}"/>
          </ac:spMkLst>
        </pc:spChg>
        <pc:spChg chg="del">
          <ac:chgData name="Andres Felipe Rodriguez Nunez" userId="43d2e389-d610-4d06-8dda-113f2039efca" providerId="ADAL" clId="{69677104-CFB9-4F04-BE01-C6A8AB0886AC}" dt="2024-08-26T18:44:21.997" v="6" actId="478"/>
          <ac:spMkLst>
            <pc:docMk/>
            <pc:sldMk cId="2871415612" sldId="268"/>
            <ac:spMk id="9" creationId="{03FE92D4-11DE-38B2-1C0B-5DCFC921C7E4}"/>
          </ac:spMkLst>
        </pc:spChg>
        <pc:spChg chg="del">
          <ac:chgData name="Andres Felipe Rodriguez Nunez" userId="43d2e389-d610-4d06-8dda-113f2039efca" providerId="ADAL" clId="{69677104-CFB9-4F04-BE01-C6A8AB0886AC}" dt="2024-08-26T18:44:24.102" v="8" actId="478"/>
          <ac:spMkLst>
            <pc:docMk/>
            <pc:sldMk cId="2871415612" sldId="268"/>
            <ac:spMk id="10" creationId="{84D10B1D-18C6-5EFC-275A-363CD68D0DC7}"/>
          </ac:spMkLst>
        </pc:spChg>
        <pc:spChg chg="del">
          <ac:chgData name="Andres Felipe Rodriguez Nunez" userId="43d2e389-d610-4d06-8dda-113f2039efca" providerId="ADAL" clId="{69677104-CFB9-4F04-BE01-C6A8AB0886AC}" dt="2024-08-26T18:44:27.217" v="11" actId="478"/>
          <ac:spMkLst>
            <pc:docMk/>
            <pc:sldMk cId="2871415612" sldId="268"/>
            <ac:spMk id="11" creationId="{A76897BC-EA7D-F076-A701-B33A5CE2B958}"/>
          </ac:spMkLst>
        </pc:spChg>
        <pc:spChg chg="del">
          <ac:chgData name="Andres Felipe Rodriguez Nunez" userId="43d2e389-d610-4d06-8dda-113f2039efca" providerId="ADAL" clId="{69677104-CFB9-4F04-BE01-C6A8AB0886AC}" dt="2024-08-26T18:44:26.299" v="10" actId="478"/>
          <ac:spMkLst>
            <pc:docMk/>
            <pc:sldMk cId="2871415612" sldId="268"/>
            <ac:spMk id="12" creationId="{09225D57-FB6D-75E5-23B8-4644A4A58E2D}"/>
          </ac:spMkLst>
        </pc:spChg>
        <pc:spChg chg="del">
          <ac:chgData name="Andres Felipe Rodriguez Nunez" userId="43d2e389-d610-4d06-8dda-113f2039efca" providerId="ADAL" clId="{69677104-CFB9-4F04-BE01-C6A8AB0886AC}" dt="2024-08-26T18:44:36.440" v="15" actId="478"/>
          <ac:spMkLst>
            <pc:docMk/>
            <pc:sldMk cId="2871415612" sldId="268"/>
            <ac:spMk id="13" creationId="{88779F0E-C385-4DA3-0BA8-DA0ACE3C8D80}"/>
          </ac:spMkLst>
        </pc:spChg>
        <pc:spChg chg="del">
          <ac:chgData name="Andres Felipe Rodriguez Nunez" userId="43d2e389-d610-4d06-8dda-113f2039efca" providerId="ADAL" clId="{69677104-CFB9-4F04-BE01-C6A8AB0886AC}" dt="2024-08-26T18:44:35.478" v="14" actId="478"/>
          <ac:spMkLst>
            <pc:docMk/>
            <pc:sldMk cId="2871415612" sldId="268"/>
            <ac:spMk id="14" creationId="{691C7DDB-446C-6AAD-E4F1-E46855C478C0}"/>
          </ac:spMkLst>
        </pc:spChg>
        <pc:spChg chg="del">
          <ac:chgData name="Andres Felipe Rodriguez Nunez" userId="43d2e389-d610-4d06-8dda-113f2039efca" providerId="ADAL" clId="{69677104-CFB9-4F04-BE01-C6A8AB0886AC}" dt="2024-08-26T18:44:29.810" v="12" actId="478"/>
          <ac:spMkLst>
            <pc:docMk/>
            <pc:sldMk cId="2871415612" sldId="268"/>
            <ac:spMk id="15" creationId="{EB6E1A13-174E-F049-1CA2-4FC6823CAAA8}"/>
          </ac:spMkLst>
        </pc:spChg>
        <pc:spChg chg="del">
          <ac:chgData name="Andres Felipe Rodriguez Nunez" userId="43d2e389-d610-4d06-8dda-113f2039efca" providerId="ADAL" clId="{69677104-CFB9-4F04-BE01-C6A8AB0886AC}" dt="2024-08-26T18:44:34.145" v="13" actId="478"/>
          <ac:spMkLst>
            <pc:docMk/>
            <pc:sldMk cId="2871415612" sldId="268"/>
            <ac:spMk id="16" creationId="{B9C59FBA-C306-9A08-922C-468377A5BDAB}"/>
          </ac:spMkLst>
        </pc:spChg>
        <pc:spChg chg="add mod">
          <ac:chgData name="Andres Felipe Rodriguez Nunez" userId="43d2e389-d610-4d06-8dda-113f2039efca" providerId="ADAL" clId="{69677104-CFB9-4F04-BE01-C6A8AB0886AC}" dt="2024-08-26T18:49:58.353" v="229" actId="255"/>
          <ac:spMkLst>
            <pc:docMk/>
            <pc:sldMk cId="2871415612" sldId="268"/>
            <ac:spMk id="17" creationId="{0585C6FD-C737-473F-ACC7-701A83DEBA69}"/>
          </ac:spMkLst>
        </pc:spChg>
        <pc:spChg chg="add mod">
          <ac:chgData name="Andres Felipe Rodriguez Nunez" userId="43d2e389-d610-4d06-8dda-113f2039efca" providerId="ADAL" clId="{69677104-CFB9-4F04-BE01-C6A8AB0886AC}" dt="2024-08-26T18:53:57.937" v="409" actId="14100"/>
          <ac:spMkLst>
            <pc:docMk/>
            <pc:sldMk cId="2871415612" sldId="268"/>
            <ac:spMk id="18" creationId="{59B51B6C-AC9D-4C6C-B0D9-0C2EB7826C44}"/>
          </ac:spMkLst>
        </pc:spChg>
        <pc:spChg chg="add mod">
          <ac:chgData name="Andres Felipe Rodriguez Nunez" userId="43d2e389-d610-4d06-8dda-113f2039efca" providerId="ADAL" clId="{69677104-CFB9-4F04-BE01-C6A8AB0886AC}" dt="2024-08-26T18:54:21.487" v="431" actId="20577"/>
          <ac:spMkLst>
            <pc:docMk/>
            <pc:sldMk cId="2871415612" sldId="268"/>
            <ac:spMk id="20" creationId="{9F8288E0-8450-41C1-9577-BE0E8CF71C42}"/>
          </ac:spMkLst>
        </pc:spChg>
        <pc:spChg chg="add mod">
          <ac:chgData name="Andres Felipe Rodriguez Nunez" userId="43d2e389-d610-4d06-8dda-113f2039efca" providerId="ADAL" clId="{69677104-CFB9-4F04-BE01-C6A8AB0886AC}" dt="2024-08-26T18:54:33.921" v="433" actId="1076"/>
          <ac:spMkLst>
            <pc:docMk/>
            <pc:sldMk cId="2871415612" sldId="268"/>
            <ac:spMk id="21" creationId="{9B6ABED0-1C12-4A15-B931-94DE33A1DAAE}"/>
          </ac:spMkLst>
        </pc:spChg>
        <pc:picChg chg="add mod">
          <ac:chgData name="Andres Felipe Rodriguez Nunez" userId="43d2e389-d610-4d06-8dda-113f2039efca" providerId="ADAL" clId="{69677104-CFB9-4F04-BE01-C6A8AB0886AC}" dt="2024-08-26T18:48:57.417" v="166" actId="1076"/>
          <ac:picMkLst>
            <pc:docMk/>
            <pc:sldMk cId="2871415612" sldId="268"/>
            <ac:picMk id="3" creationId="{8AACB1D4-A38E-4821-9FB2-217A5657F70F}"/>
          </ac:picMkLst>
        </pc:picChg>
        <pc:picChg chg="del">
          <ac:chgData name="Andres Felipe Rodriguez Nunez" userId="43d2e389-d610-4d06-8dda-113f2039efca" providerId="ADAL" clId="{69677104-CFB9-4F04-BE01-C6A8AB0886AC}" dt="2024-08-26T18:44:13.920" v="2" actId="478"/>
          <ac:picMkLst>
            <pc:docMk/>
            <pc:sldMk cId="2871415612" sldId="268"/>
            <ac:picMk id="4" creationId="{95E4DD32-188E-8BC1-7FDC-D3411C2CD78C}"/>
          </ac:picMkLst>
        </pc:picChg>
        <pc:picChg chg="add mod">
          <ac:chgData name="Andres Felipe Rodriguez Nunez" userId="43d2e389-d610-4d06-8dda-113f2039efca" providerId="ADAL" clId="{69677104-CFB9-4F04-BE01-C6A8AB0886AC}" dt="2024-08-26T18:54:01.337" v="410" actId="1076"/>
          <ac:picMkLst>
            <pc:docMk/>
            <pc:sldMk cId="2871415612" sldId="268"/>
            <ac:picMk id="19" creationId="{2C5F4CEF-A544-4BCF-8144-D1E37A1C8463}"/>
          </ac:picMkLst>
        </pc:picChg>
      </pc:sldChg>
      <pc:sldChg chg="addSp delSp modSp">
        <pc:chgData name="Andres Felipe Rodriguez Nunez" userId="43d2e389-d610-4d06-8dda-113f2039efca" providerId="ADAL" clId="{69677104-CFB9-4F04-BE01-C6A8AB0886AC}" dt="2024-08-26T21:36:46.904" v="622"/>
        <pc:sldMkLst>
          <pc:docMk/>
          <pc:sldMk cId="1451475969" sldId="269"/>
        </pc:sldMkLst>
        <pc:spChg chg="add">
          <ac:chgData name="Andres Felipe Rodriguez Nunez" userId="43d2e389-d610-4d06-8dda-113f2039efca" providerId="ADAL" clId="{69677104-CFB9-4F04-BE01-C6A8AB0886AC}" dt="2024-08-26T21:36:46.904" v="622"/>
          <ac:spMkLst>
            <pc:docMk/>
            <pc:sldMk cId="1451475969" sldId="269"/>
            <ac:spMk id="5" creationId="{900F56D7-8722-4DB4-A8F0-32087DCC311C}"/>
          </ac:spMkLst>
        </pc:spChg>
        <pc:picChg chg="add mod">
          <ac:chgData name="Andres Felipe Rodriguez Nunez" userId="43d2e389-d610-4d06-8dda-113f2039efca" providerId="ADAL" clId="{69677104-CFB9-4F04-BE01-C6A8AB0886AC}" dt="2024-08-26T21:36:14.131" v="618" actId="14100"/>
          <ac:picMkLst>
            <pc:docMk/>
            <pc:sldMk cId="1451475969" sldId="269"/>
            <ac:picMk id="2" creationId="{759B7563-20DF-486A-88D8-1F9F5D0B8B5A}"/>
          </ac:picMkLst>
        </pc:picChg>
        <pc:picChg chg="del">
          <ac:chgData name="Andres Felipe Rodriguez Nunez" userId="43d2e389-d610-4d06-8dda-113f2039efca" providerId="ADAL" clId="{69677104-CFB9-4F04-BE01-C6A8AB0886AC}" dt="2024-08-26T21:36:07.608" v="614" actId="478"/>
          <ac:picMkLst>
            <pc:docMk/>
            <pc:sldMk cId="1451475969" sldId="269"/>
            <ac:picMk id="3" creationId="{BDCE1943-E006-A785-33DB-B6EC1B14AF69}"/>
          </ac:picMkLst>
        </pc:picChg>
        <pc:picChg chg="add mod">
          <ac:chgData name="Andres Felipe Rodriguez Nunez" userId="43d2e389-d610-4d06-8dda-113f2039efca" providerId="ADAL" clId="{69677104-CFB9-4F04-BE01-C6A8AB0886AC}" dt="2024-08-26T21:36:35.042" v="621" actId="14100"/>
          <ac:picMkLst>
            <pc:docMk/>
            <pc:sldMk cId="1451475969" sldId="269"/>
            <ac:picMk id="4" creationId="{36F1C5E4-B043-4F3A-B62D-9F794F234930}"/>
          </ac:picMkLst>
        </pc:picChg>
      </pc:sldChg>
      <pc:sldChg chg="addSp delSp modSp">
        <pc:chgData name="Andres Felipe Rodriguez Nunez" userId="43d2e389-d610-4d06-8dda-113f2039efca" providerId="ADAL" clId="{69677104-CFB9-4F04-BE01-C6A8AB0886AC}" dt="2024-08-26T21:39:48.574" v="633" actId="1076"/>
        <pc:sldMkLst>
          <pc:docMk/>
          <pc:sldMk cId="1124558295" sldId="270"/>
        </pc:sldMkLst>
        <pc:spChg chg="add">
          <ac:chgData name="Andres Felipe Rodriguez Nunez" userId="43d2e389-d610-4d06-8dda-113f2039efca" providerId="ADAL" clId="{69677104-CFB9-4F04-BE01-C6A8AB0886AC}" dt="2024-08-26T21:38:38.950" v="629"/>
          <ac:spMkLst>
            <pc:docMk/>
            <pc:sldMk cId="1124558295" sldId="270"/>
            <ac:spMk id="5" creationId="{3D1D0366-D7C2-4B23-9364-B5134BFDB67F}"/>
          </ac:spMkLst>
        </pc:spChg>
        <pc:picChg chg="add mod">
          <ac:chgData name="Andres Felipe Rodriguez Nunez" userId="43d2e389-d610-4d06-8dda-113f2039efca" providerId="ADAL" clId="{69677104-CFB9-4F04-BE01-C6A8AB0886AC}" dt="2024-08-26T21:38:32.422" v="628" actId="1076"/>
          <ac:picMkLst>
            <pc:docMk/>
            <pc:sldMk cId="1124558295" sldId="270"/>
            <ac:picMk id="2" creationId="{8EE4A95D-F767-4DE2-B76D-A0E20490446A}"/>
          </ac:picMkLst>
        </pc:picChg>
        <pc:picChg chg="add mod">
          <ac:chgData name="Andres Felipe Rodriguez Nunez" userId="43d2e389-d610-4d06-8dda-113f2039efca" providerId="ADAL" clId="{69677104-CFB9-4F04-BE01-C6A8AB0886AC}" dt="2024-08-26T21:39:48.574" v="633" actId="1076"/>
          <ac:picMkLst>
            <pc:docMk/>
            <pc:sldMk cId="1124558295" sldId="270"/>
            <ac:picMk id="3" creationId="{51FC59A5-4254-4D46-8271-73630D464B48}"/>
          </ac:picMkLst>
        </pc:picChg>
        <pc:picChg chg="del">
          <ac:chgData name="Andres Felipe Rodriguez Nunez" userId="43d2e389-d610-4d06-8dda-113f2039efca" providerId="ADAL" clId="{69677104-CFB9-4F04-BE01-C6A8AB0886AC}" dt="2024-08-26T21:38:23.066" v="623" actId="478"/>
          <ac:picMkLst>
            <pc:docMk/>
            <pc:sldMk cId="1124558295" sldId="270"/>
            <ac:picMk id="4" creationId="{83747A28-1DA0-F520-F15B-CAAD0DF44056}"/>
          </ac:picMkLst>
        </pc:picChg>
      </pc:sldChg>
      <pc:sldChg chg="addSp delSp modSp">
        <pc:chgData name="Andres Felipe Rodriguez Nunez" userId="43d2e389-d610-4d06-8dda-113f2039efca" providerId="ADAL" clId="{69677104-CFB9-4F04-BE01-C6A8AB0886AC}" dt="2024-08-26T21:42:45.905" v="649" actId="1076"/>
        <pc:sldMkLst>
          <pc:docMk/>
          <pc:sldMk cId="2603486583" sldId="271"/>
        </pc:sldMkLst>
        <pc:spChg chg="add mod">
          <ac:chgData name="Andres Felipe Rodriguez Nunez" userId="43d2e389-d610-4d06-8dda-113f2039efca" providerId="ADAL" clId="{69677104-CFB9-4F04-BE01-C6A8AB0886AC}" dt="2024-08-26T21:42:45.905" v="649" actId="1076"/>
          <ac:spMkLst>
            <pc:docMk/>
            <pc:sldMk cId="2603486583" sldId="271"/>
            <ac:spMk id="4" creationId="{1413F1E8-33A6-41A5-8E91-88E7367C30DA}"/>
          </ac:spMkLst>
        </pc:spChg>
        <pc:spChg chg="add">
          <ac:chgData name="Andres Felipe Rodriguez Nunez" userId="43d2e389-d610-4d06-8dda-113f2039efca" providerId="ADAL" clId="{69677104-CFB9-4F04-BE01-C6A8AB0886AC}" dt="2024-08-26T21:40:58.112" v="641"/>
          <ac:spMkLst>
            <pc:docMk/>
            <pc:sldMk cId="2603486583" sldId="271"/>
            <ac:spMk id="7" creationId="{29A1795A-EAF3-4776-B61F-AB158FF77D83}"/>
          </ac:spMkLst>
        </pc:spChg>
        <pc:picChg chg="add mod">
          <ac:chgData name="Andres Felipe Rodriguez Nunez" userId="43d2e389-d610-4d06-8dda-113f2039efca" providerId="ADAL" clId="{69677104-CFB9-4F04-BE01-C6A8AB0886AC}" dt="2024-08-26T21:41:01.342" v="642" actId="1076"/>
          <ac:picMkLst>
            <pc:docMk/>
            <pc:sldMk cId="2603486583" sldId="271"/>
            <ac:picMk id="2" creationId="{5F50FCC5-C65F-46D6-904C-145A419781BB}"/>
          </ac:picMkLst>
        </pc:picChg>
        <pc:picChg chg="del">
          <ac:chgData name="Andres Felipe Rodriguez Nunez" userId="43d2e389-d610-4d06-8dda-113f2039efca" providerId="ADAL" clId="{69677104-CFB9-4F04-BE01-C6A8AB0886AC}" dt="2024-08-26T21:40:43.550" v="635" actId="478"/>
          <ac:picMkLst>
            <pc:docMk/>
            <pc:sldMk cId="2603486583" sldId="271"/>
            <ac:picMk id="3" creationId="{34F7767B-A96D-7D16-FDD0-7FB60D8A07C1}"/>
          </ac:picMkLst>
        </pc:picChg>
        <pc:picChg chg="del">
          <ac:chgData name="Andres Felipe Rodriguez Nunez" userId="43d2e389-d610-4d06-8dda-113f2039efca" providerId="ADAL" clId="{69677104-CFB9-4F04-BE01-C6A8AB0886AC}" dt="2024-08-26T21:40:44.056" v="636" actId="478"/>
          <ac:picMkLst>
            <pc:docMk/>
            <pc:sldMk cId="2603486583" sldId="271"/>
            <ac:picMk id="6" creationId="{9C68487C-1A0D-1E82-2FDB-47027214E27E}"/>
          </ac:picMkLst>
        </pc:picChg>
        <pc:picChg chg="del">
          <ac:chgData name="Andres Felipe Rodriguez Nunez" userId="43d2e389-d610-4d06-8dda-113f2039efca" providerId="ADAL" clId="{69677104-CFB9-4F04-BE01-C6A8AB0886AC}" dt="2024-08-26T21:40:42.936" v="634" actId="478"/>
          <ac:picMkLst>
            <pc:docMk/>
            <pc:sldMk cId="2603486583" sldId="271"/>
            <ac:picMk id="10" creationId="{45B590F2-8CEF-1929-1E3B-0FC9CE36E281}"/>
          </ac:picMkLst>
        </pc:picChg>
      </pc:sldChg>
      <pc:sldChg chg="addSp delSp modSp">
        <pc:chgData name="Andres Felipe Rodriguez Nunez" userId="43d2e389-d610-4d06-8dda-113f2039efca" providerId="ADAL" clId="{69677104-CFB9-4F04-BE01-C6A8AB0886AC}" dt="2024-08-26T21:45:15.284" v="655" actId="1076"/>
        <pc:sldMkLst>
          <pc:docMk/>
          <pc:sldMk cId="2695043113" sldId="272"/>
        </pc:sldMkLst>
        <pc:picChg chg="add mod">
          <ac:chgData name="Andres Felipe Rodriguez Nunez" userId="43d2e389-d610-4d06-8dda-113f2039efca" providerId="ADAL" clId="{69677104-CFB9-4F04-BE01-C6A8AB0886AC}" dt="2024-08-26T21:45:15.284" v="655" actId="1076"/>
          <ac:picMkLst>
            <pc:docMk/>
            <pc:sldMk cId="2695043113" sldId="272"/>
            <ac:picMk id="2" creationId="{FB3390A8-A000-4C4E-86CC-150F7671A3BC}"/>
          </ac:picMkLst>
        </pc:picChg>
        <pc:picChg chg="del">
          <ac:chgData name="Andres Felipe Rodriguez Nunez" userId="43d2e389-d610-4d06-8dda-113f2039efca" providerId="ADAL" clId="{69677104-CFB9-4F04-BE01-C6A8AB0886AC}" dt="2024-08-26T21:44:44.419" v="651" actId="478"/>
          <ac:picMkLst>
            <pc:docMk/>
            <pc:sldMk cId="2695043113" sldId="272"/>
            <ac:picMk id="6" creationId="{9C68487C-1A0D-1E82-2FDB-47027214E27E}"/>
          </ac:picMkLst>
        </pc:picChg>
        <pc:picChg chg="del">
          <ac:chgData name="Andres Felipe Rodriguez Nunez" userId="43d2e389-d610-4d06-8dda-113f2039efca" providerId="ADAL" clId="{69677104-CFB9-4F04-BE01-C6A8AB0886AC}" dt="2024-08-26T21:44:42.985" v="650" actId="478"/>
          <ac:picMkLst>
            <pc:docMk/>
            <pc:sldMk cId="2695043113" sldId="272"/>
            <ac:picMk id="9" creationId="{9E12E21F-8B4C-39C2-822C-0F655F0BA90F}"/>
          </ac:picMkLst>
        </pc:picChg>
      </pc:sldChg>
      <pc:sldChg chg="addSp delSp modSp">
        <pc:chgData name="Andres Felipe Rodriguez Nunez" userId="43d2e389-d610-4d06-8dda-113f2039efca" providerId="ADAL" clId="{69677104-CFB9-4F04-BE01-C6A8AB0886AC}" dt="2024-08-27T00:41:15.816" v="991" actId="20577"/>
        <pc:sldMkLst>
          <pc:docMk/>
          <pc:sldMk cId="3894692703" sldId="273"/>
        </pc:sldMkLst>
        <pc:spChg chg="add mod">
          <ac:chgData name="Andres Felipe Rodriguez Nunez" userId="43d2e389-d610-4d06-8dda-113f2039efca" providerId="ADAL" clId="{69677104-CFB9-4F04-BE01-C6A8AB0886AC}" dt="2024-08-27T00:41:15.816" v="991" actId="20577"/>
          <ac:spMkLst>
            <pc:docMk/>
            <pc:sldMk cId="3894692703" sldId="273"/>
            <ac:spMk id="3" creationId="{562D63A6-0CE0-48B0-BA30-811D43CE57F0}"/>
          </ac:spMkLst>
        </pc:spChg>
        <pc:spChg chg="mod">
          <ac:chgData name="Andres Felipe Rodriguez Nunez" userId="43d2e389-d610-4d06-8dda-113f2039efca" providerId="ADAL" clId="{69677104-CFB9-4F04-BE01-C6A8AB0886AC}" dt="2024-08-26T22:50:28.707" v="784" actId="20577"/>
          <ac:spMkLst>
            <pc:docMk/>
            <pc:sldMk cId="3894692703" sldId="273"/>
            <ac:spMk id="5" creationId="{26C1D9A7-2125-DC1B-FCF8-2DC6CAC4565D}"/>
          </ac:spMkLst>
        </pc:spChg>
        <pc:picChg chg="del">
          <ac:chgData name="Andres Felipe Rodriguez Nunez" userId="43d2e389-d610-4d06-8dda-113f2039efca" providerId="ADAL" clId="{69677104-CFB9-4F04-BE01-C6A8AB0886AC}" dt="2024-08-26T22:50:26.271" v="782" actId="478"/>
          <ac:picMkLst>
            <pc:docMk/>
            <pc:sldMk cId="3894692703" sldId="273"/>
            <ac:picMk id="7" creationId="{7D4B900F-CF66-178A-BB69-C4799B90DDDB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19:04:10.131" v="467" actId="1076"/>
        <pc:sldMkLst>
          <pc:docMk/>
          <pc:sldMk cId="2419551352" sldId="274"/>
        </pc:sldMkLst>
        <pc:spChg chg="del mod">
          <ac:chgData name="Andres Felipe Rodriguez Nunez" userId="43d2e389-d610-4d06-8dda-113f2039efca" providerId="ADAL" clId="{69677104-CFB9-4F04-BE01-C6A8AB0886AC}" dt="2024-08-26T18:54:52.336" v="450" actId="478"/>
          <ac:spMkLst>
            <pc:docMk/>
            <pc:sldMk cId="2419551352" sldId="274"/>
            <ac:spMk id="2" creationId="{E16D4601-79EE-4079-92F3-787C3E2A6BAC}"/>
          </ac:spMkLst>
        </pc:spChg>
        <pc:spChg chg="mod">
          <ac:chgData name="Andres Felipe Rodriguez Nunez" userId="43d2e389-d610-4d06-8dda-113f2039efca" providerId="ADAL" clId="{69677104-CFB9-4F04-BE01-C6A8AB0886AC}" dt="2024-08-26T19:04:01.847" v="464" actId="1076"/>
          <ac:spMkLst>
            <pc:docMk/>
            <pc:sldMk cId="2419551352" sldId="274"/>
            <ac:spMk id="17" creationId="{0585C6FD-C737-473F-ACC7-701A83DEBA69}"/>
          </ac:spMkLst>
        </pc:spChg>
        <pc:spChg chg="del">
          <ac:chgData name="Andres Felipe Rodriguez Nunez" userId="43d2e389-d610-4d06-8dda-113f2039efca" providerId="ADAL" clId="{69677104-CFB9-4F04-BE01-C6A8AB0886AC}" dt="2024-08-26T18:54:54.285" v="451" actId="478"/>
          <ac:spMkLst>
            <pc:docMk/>
            <pc:sldMk cId="2419551352" sldId="274"/>
            <ac:spMk id="18" creationId="{59B51B6C-AC9D-4C6C-B0D9-0C2EB7826C44}"/>
          </ac:spMkLst>
        </pc:spChg>
        <pc:picChg chg="del">
          <ac:chgData name="Andres Felipe Rodriguez Nunez" userId="43d2e389-d610-4d06-8dda-113f2039efca" providerId="ADAL" clId="{69677104-CFB9-4F04-BE01-C6A8AB0886AC}" dt="2024-08-26T18:53:27.775" v="407" actId="478"/>
          <ac:picMkLst>
            <pc:docMk/>
            <pc:sldMk cId="2419551352" sldId="274"/>
            <ac:picMk id="3" creationId="{8AACB1D4-A38E-4821-9FB2-217A5657F70F}"/>
          </ac:picMkLst>
        </pc:picChg>
        <pc:picChg chg="add mod">
          <ac:chgData name="Andres Felipe Rodriguez Nunez" userId="43d2e389-d610-4d06-8dda-113f2039efca" providerId="ADAL" clId="{69677104-CFB9-4F04-BE01-C6A8AB0886AC}" dt="2024-08-26T19:04:05.347" v="465" actId="1076"/>
          <ac:picMkLst>
            <pc:docMk/>
            <pc:sldMk cId="2419551352" sldId="274"/>
            <ac:picMk id="4" creationId="{F81B7D34-0677-4F19-B615-692F70C43D29}"/>
          </ac:picMkLst>
        </pc:picChg>
        <pc:picChg chg="add mod">
          <ac:chgData name="Andres Felipe Rodriguez Nunez" userId="43d2e389-d610-4d06-8dda-113f2039efca" providerId="ADAL" clId="{69677104-CFB9-4F04-BE01-C6A8AB0886AC}" dt="2024-08-26T19:04:07.334" v="466" actId="1076"/>
          <ac:picMkLst>
            <pc:docMk/>
            <pc:sldMk cId="2419551352" sldId="274"/>
            <ac:picMk id="5" creationId="{4CDE7A69-2FF4-4005-92AB-29D2E5AF49FB}"/>
          </ac:picMkLst>
        </pc:picChg>
        <pc:picChg chg="add mod">
          <ac:chgData name="Andres Felipe Rodriguez Nunez" userId="43d2e389-d610-4d06-8dda-113f2039efca" providerId="ADAL" clId="{69677104-CFB9-4F04-BE01-C6A8AB0886AC}" dt="2024-08-26T19:04:10.131" v="467" actId="1076"/>
          <ac:picMkLst>
            <pc:docMk/>
            <pc:sldMk cId="2419551352" sldId="274"/>
            <ac:picMk id="6" creationId="{D71644FC-0C2A-4667-B12F-058A352BE5E2}"/>
          </ac:picMkLst>
        </pc:picChg>
        <pc:picChg chg="del">
          <ac:chgData name="Andres Felipe Rodriguez Nunez" userId="43d2e389-d610-4d06-8dda-113f2039efca" providerId="ADAL" clId="{69677104-CFB9-4F04-BE01-C6A8AB0886AC}" dt="2024-08-26T18:54:54.930" v="452" actId="478"/>
          <ac:picMkLst>
            <pc:docMk/>
            <pc:sldMk cId="2419551352" sldId="274"/>
            <ac:picMk id="19" creationId="{2C5F4CEF-A544-4BCF-8144-D1E37A1C8463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19:59:53.577" v="496" actId="1076"/>
        <pc:sldMkLst>
          <pc:docMk/>
          <pc:sldMk cId="857791280" sldId="275"/>
        </pc:sldMkLst>
        <pc:spChg chg="mod">
          <ac:chgData name="Andres Felipe Rodriguez Nunez" userId="43d2e389-d610-4d06-8dda-113f2039efca" providerId="ADAL" clId="{69677104-CFB9-4F04-BE01-C6A8AB0886AC}" dt="2024-08-26T19:50:35.623" v="477" actId="20577"/>
          <ac:spMkLst>
            <pc:docMk/>
            <pc:sldMk cId="857791280" sldId="275"/>
            <ac:spMk id="17" creationId="{0585C6FD-C737-473F-ACC7-701A83DEBA69}"/>
          </ac:spMkLst>
        </pc:spChg>
        <pc:picChg chg="add mod">
          <ac:chgData name="Andres Felipe Rodriguez Nunez" userId="43d2e389-d610-4d06-8dda-113f2039efca" providerId="ADAL" clId="{69677104-CFB9-4F04-BE01-C6A8AB0886AC}" dt="2024-08-26T19:59:53.577" v="496" actId="1076"/>
          <ac:picMkLst>
            <pc:docMk/>
            <pc:sldMk cId="857791280" sldId="275"/>
            <ac:picMk id="2" creationId="{9BDF158F-9C5D-4917-A92B-1158456DC941}"/>
          </ac:picMkLst>
        </pc:picChg>
        <pc:picChg chg="add mod">
          <ac:chgData name="Andres Felipe Rodriguez Nunez" userId="43d2e389-d610-4d06-8dda-113f2039efca" providerId="ADAL" clId="{69677104-CFB9-4F04-BE01-C6A8AB0886AC}" dt="2024-08-26T19:59:42.858" v="493" actId="1076"/>
          <ac:picMkLst>
            <pc:docMk/>
            <pc:sldMk cId="857791280" sldId="275"/>
            <ac:picMk id="3" creationId="{1524B21F-1657-45F3-A6FD-F4A769B85A37}"/>
          </ac:picMkLst>
        </pc:picChg>
        <pc:picChg chg="del">
          <ac:chgData name="Andres Felipe Rodriguez Nunez" userId="43d2e389-d610-4d06-8dda-113f2039efca" providerId="ADAL" clId="{69677104-CFB9-4F04-BE01-C6A8AB0886AC}" dt="2024-08-26T19:58:14.427" v="482" actId="478"/>
          <ac:picMkLst>
            <pc:docMk/>
            <pc:sldMk cId="857791280" sldId="275"/>
            <ac:picMk id="4" creationId="{F81B7D34-0677-4F19-B615-692F70C43D29}"/>
          </ac:picMkLst>
        </pc:picChg>
        <pc:picChg chg="del">
          <ac:chgData name="Andres Felipe Rodriguez Nunez" userId="43d2e389-d610-4d06-8dda-113f2039efca" providerId="ADAL" clId="{69677104-CFB9-4F04-BE01-C6A8AB0886AC}" dt="2024-08-26T19:57:29.129" v="478" actId="478"/>
          <ac:picMkLst>
            <pc:docMk/>
            <pc:sldMk cId="857791280" sldId="275"/>
            <ac:picMk id="5" creationId="{4CDE7A69-2FF4-4005-92AB-29D2E5AF49FB}"/>
          </ac:picMkLst>
        </pc:picChg>
        <pc:picChg chg="del">
          <ac:chgData name="Andres Felipe Rodriguez Nunez" userId="43d2e389-d610-4d06-8dda-113f2039efca" providerId="ADAL" clId="{69677104-CFB9-4F04-BE01-C6A8AB0886AC}" dt="2024-08-26T19:58:23.395" v="486" actId="478"/>
          <ac:picMkLst>
            <pc:docMk/>
            <pc:sldMk cId="857791280" sldId="275"/>
            <ac:picMk id="6" creationId="{D71644FC-0C2A-4667-B12F-058A352BE5E2}"/>
          </ac:picMkLst>
        </pc:picChg>
        <pc:picChg chg="add mod">
          <ac:chgData name="Andres Felipe Rodriguez Nunez" userId="43d2e389-d610-4d06-8dda-113f2039efca" providerId="ADAL" clId="{69677104-CFB9-4F04-BE01-C6A8AB0886AC}" dt="2024-08-26T19:59:45.517" v="494" actId="1076"/>
          <ac:picMkLst>
            <pc:docMk/>
            <pc:sldMk cId="857791280" sldId="275"/>
            <ac:picMk id="7" creationId="{41B810BC-7830-401E-91FF-6CB30B3FB7B7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0:15:34.098" v="526" actId="1076"/>
        <pc:sldMkLst>
          <pc:docMk/>
          <pc:sldMk cId="3624113620" sldId="276"/>
        </pc:sldMkLst>
        <pc:spChg chg="mod">
          <ac:chgData name="Andres Felipe Rodriguez Nunez" userId="43d2e389-d610-4d06-8dda-113f2039efca" providerId="ADAL" clId="{69677104-CFB9-4F04-BE01-C6A8AB0886AC}" dt="2024-08-26T20:12:15.399" v="515" actId="20577"/>
          <ac:spMkLst>
            <pc:docMk/>
            <pc:sldMk cId="3624113620" sldId="276"/>
            <ac:spMk id="17" creationId="{0585C6FD-C737-473F-ACC7-701A83DEBA69}"/>
          </ac:spMkLst>
        </pc:spChg>
        <pc:picChg chg="del">
          <ac:chgData name="Andres Felipe Rodriguez Nunez" userId="43d2e389-d610-4d06-8dda-113f2039efca" providerId="ADAL" clId="{69677104-CFB9-4F04-BE01-C6A8AB0886AC}" dt="2024-08-26T20:14:42.443" v="516" actId="478"/>
          <ac:picMkLst>
            <pc:docMk/>
            <pc:sldMk cId="3624113620" sldId="276"/>
            <ac:picMk id="2" creationId="{9BDF158F-9C5D-4917-A92B-1158456DC941}"/>
          </ac:picMkLst>
        </pc:picChg>
        <pc:picChg chg="del">
          <ac:chgData name="Andres Felipe Rodriguez Nunez" userId="43d2e389-d610-4d06-8dda-113f2039efca" providerId="ADAL" clId="{69677104-CFB9-4F04-BE01-C6A8AB0886AC}" dt="2024-08-26T20:15:26.019" v="522" actId="478"/>
          <ac:picMkLst>
            <pc:docMk/>
            <pc:sldMk cId="3624113620" sldId="276"/>
            <ac:picMk id="3" creationId="{1524B21F-1657-45F3-A6FD-F4A769B85A37}"/>
          </ac:picMkLst>
        </pc:picChg>
        <pc:picChg chg="add mod">
          <ac:chgData name="Andres Felipe Rodriguez Nunez" userId="43d2e389-d610-4d06-8dda-113f2039efca" providerId="ADAL" clId="{69677104-CFB9-4F04-BE01-C6A8AB0886AC}" dt="2024-08-26T20:14:52.790" v="520" actId="1076"/>
          <ac:picMkLst>
            <pc:docMk/>
            <pc:sldMk cId="3624113620" sldId="276"/>
            <ac:picMk id="4" creationId="{2D4D0944-2DFA-47F7-91A6-8C43CEF6A949}"/>
          </ac:picMkLst>
        </pc:picChg>
        <pc:picChg chg="add mod">
          <ac:chgData name="Andres Felipe Rodriguez Nunez" userId="43d2e389-d610-4d06-8dda-113f2039efca" providerId="ADAL" clId="{69677104-CFB9-4F04-BE01-C6A8AB0886AC}" dt="2024-08-26T20:15:34.098" v="526" actId="1076"/>
          <ac:picMkLst>
            <pc:docMk/>
            <pc:sldMk cId="3624113620" sldId="276"/>
            <ac:picMk id="5" creationId="{045D3DC9-8837-4961-A9D5-A758743088FA}"/>
          </ac:picMkLst>
        </pc:picChg>
        <pc:picChg chg="del">
          <ac:chgData name="Andres Felipe Rodriguez Nunez" userId="43d2e389-d610-4d06-8dda-113f2039efca" providerId="ADAL" clId="{69677104-CFB9-4F04-BE01-C6A8AB0886AC}" dt="2024-08-26T20:15:25.389" v="521" actId="478"/>
          <ac:picMkLst>
            <pc:docMk/>
            <pc:sldMk cId="3624113620" sldId="276"/>
            <ac:picMk id="7" creationId="{41B810BC-7830-401E-91FF-6CB30B3FB7B7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0:32:17.263" v="558" actId="14100"/>
        <pc:sldMkLst>
          <pc:docMk/>
          <pc:sldMk cId="1183708031" sldId="277"/>
        </pc:sldMkLst>
        <pc:spChg chg="mod">
          <ac:chgData name="Andres Felipe Rodriguez Nunez" userId="43d2e389-d610-4d06-8dda-113f2039efca" providerId="ADAL" clId="{69677104-CFB9-4F04-BE01-C6A8AB0886AC}" dt="2024-08-26T20:27:28.937" v="548" actId="20577"/>
          <ac:spMkLst>
            <pc:docMk/>
            <pc:sldMk cId="1183708031" sldId="277"/>
            <ac:spMk id="17" creationId="{0585C6FD-C737-473F-ACC7-701A83DEBA69}"/>
          </ac:spMkLst>
        </pc:spChg>
        <pc:picChg chg="add mod">
          <ac:chgData name="Andres Felipe Rodriguez Nunez" userId="43d2e389-d610-4d06-8dda-113f2039efca" providerId="ADAL" clId="{69677104-CFB9-4F04-BE01-C6A8AB0886AC}" dt="2024-08-26T20:31:02.707" v="554" actId="14100"/>
          <ac:picMkLst>
            <pc:docMk/>
            <pc:sldMk cId="1183708031" sldId="277"/>
            <ac:picMk id="2" creationId="{608B3BE3-4C96-4556-8989-9DB72EEB7246}"/>
          </ac:picMkLst>
        </pc:picChg>
        <pc:picChg chg="add mod">
          <ac:chgData name="Andres Felipe Rodriguez Nunez" userId="43d2e389-d610-4d06-8dda-113f2039efca" providerId="ADAL" clId="{69677104-CFB9-4F04-BE01-C6A8AB0886AC}" dt="2024-08-26T20:32:17.263" v="558" actId="14100"/>
          <ac:picMkLst>
            <pc:docMk/>
            <pc:sldMk cId="1183708031" sldId="277"/>
            <ac:picMk id="3" creationId="{68FDB0A3-F115-4565-8102-77585AC7D837}"/>
          </ac:picMkLst>
        </pc:picChg>
        <pc:picChg chg="del">
          <ac:chgData name="Andres Felipe Rodriguez Nunez" userId="43d2e389-d610-4d06-8dda-113f2039efca" providerId="ADAL" clId="{69677104-CFB9-4F04-BE01-C6A8AB0886AC}" dt="2024-08-26T20:30:58.081" v="551" actId="478"/>
          <ac:picMkLst>
            <pc:docMk/>
            <pc:sldMk cId="1183708031" sldId="277"/>
            <ac:picMk id="4" creationId="{2D4D0944-2DFA-47F7-91A6-8C43CEF6A949}"/>
          </ac:picMkLst>
        </pc:picChg>
        <pc:picChg chg="add del">
          <ac:chgData name="Andres Felipe Rodriguez Nunez" userId="43d2e389-d610-4d06-8dda-113f2039efca" providerId="ADAL" clId="{69677104-CFB9-4F04-BE01-C6A8AB0886AC}" dt="2024-08-26T20:32:09.903" v="555" actId="478"/>
          <ac:picMkLst>
            <pc:docMk/>
            <pc:sldMk cId="1183708031" sldId="277"/>
            <ac:picMk id="5" creationId="{045D3DC9-8837-4961-A9D5-A758743088FA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1:32:07.775" v="594" actId="1076"/>
        <pc:sldMkLst>
          <pc:docMk/>
          <pc:sldMk cId="3347249118" sldId="278"/>
        </pc:sldMkLst>
        <pc:spChg chg="mod">
          <ac:chgData name="Andres Felipe Rodriguez Nunez" userId="43d2e389-d610-4d06-8dda-113f2039efca" providerId="ADAL" clId="{69677104-CFB9-4F04-BE01-C6A8AB0886AC}" dt="2024-08-26T20:56:44.634" v="586" actId="20577"/>
          <ac:spMkLst>
            <pc:docMk/>
            <pc:sldMk cId="3347249118" sldId="278"/>
            <ac:spMk id="17" creationId="{0585C6FD-C737-473F-ACC7-701A83DEBA69}"/>
          </ac:spMkLst>
        </pc:spChg>
        <pc:picChg chg="del">
          <ac:chgData name="Andres Felipe Rodriguez Nunez" userId="43d2e389-d610-4d06-8dda-113f2039efca" providerId="ADAL" clId="{69677104-CFB9-4F04-BE01-C6A8AB0886AC}" dt="2024-08-26T20:56:53.987" v="588" actId="478"/>
          <ac:picMkLst>
            <pc:docMk/>
            <pc:sldMk cId="3347249118" sldId="278"/>
            <ac:picMk id="2" creationId="{608B3BE3-4C96-4556-8989-9DB72EEB7246}"/>
          </ac:picMkLst>
        </pc:picChg>
        <pc:picChg chg="del">
          <ac:chgData name="Andres Felipe Rodriguez Nunez" userId="43d2e389-d610-4d06-8dda-113f2039efca" providerId="ADAL" clId="{69677104-CFB9-4F04-BE01-C6A8AB0886AC}" dt="2024-08-26T20:56:52.982" v="587" actId="478"/>
          <ac:picMkLst>
            <pc:docMk/>
            <pc:sldMk cId="3347249118" sldId="278"/>
            <ac:picMk id="3" creationId="{68FDB0A3-F115-4565-8102-77585AC7D837}"/>
          </ac:picMkLst>
        </pc:picChg>
        <pc:picChg chg="add mod">
          <ac:chgData name="Andres Felipe Rodriguez Nunez" userId="43d2e389-d610-4d06-8dda-113f2039efca" providerId="ADAL" clId="{69677104-CFB9-4F04-BE01-C6A8AB0886AC}" dt="2024-08-26T21:32:07.775" v="594" actId="1076"/>
          <ac:picMkLst>
            <pc:docMk/>
            <pc:sldMk cId="3347249118" sldId="278"/>
            <ac:picMk id="4" creationId="{9B9726FB-77CF-4942-BF16-261EE6DB1803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1:46:59.700" v="662" actId="1076"/>
        <pc:sldMkLst>
          <pc:docMk/>
          <pc:sldMk cId="34598244" sldId="279"/>
        </pc:sldMkLst>
        <pc:picChg chg="del">
          <ac:chgData name="Andres Felipe Rodriguez Nunez" userId="43d2e389-d610-4d06-8dda-113f2039efca" providerId="ADAL" clId="{69677104-CFB9-4F04-BE01-C6A8AB0886AC}" dt="2024-08-26T21:46:47.952" v="658" actId="478"/>
          <ac:picMkLst>
            <pc:docMk/>
            <pc:sldMk cId="34598244" sldId="279"/>
            <ac:picMk id="2" creationId="{FB3390A8-A000-4C4E-86CC-150F7671A3BC}"/>
          </ac:picMkLst>
        </pc:picChg>
        <pc:picChg chg="add mod">
          <ac:chgData name="Andres Felipe Rodriguez Nunez" userId="43d2e389-d610-4d06-8dda-113f2039efca" providerId="ADAL" clId="{69677104-CFB9-4F04-BE01-C6A8AB0886AC}" dt="2024-08-26T21:46:59.700" v="662" actId="1076"/>
          <ac:picMkLst>
            <pc:docMk/>
            <pc:sldMk cId="34598244" sldId="279"/>
            <ac:picMk id="3" creationId="{94873A5C-8BE1-4759-B239-239F2E6AFA5A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1:48:19.084" v="666" actId="14100"/>
        <pc:sldMkLst>
          <pc:docMk/>
          <pc:sldMk cId="2202877947" sldId="280"/>
        </pc:sldMkLst>
        <pc:picChg chg="del">
          <ac:chgData name="Andres Felipe Rodriguez Nunez" userId="43d2e389-d610-4d06-8dda-113f2039efca" providerId="ADAL" clId="{69677104-CFB9-4F04-BE01-C6A8AB0886AC}" dt="2024-08-26T21:48:13.467" v="663" actId="478"/>
          <ac:picMkLst>
            <pc:docMk/>
            <pc:sldMk cId="2202877947" sldId="280"/>
            <ac:picMk id="2" creationId="{FB3390A8-A000-4C4E-86CC-150F7671A3BC}"/>
          </ac:picMkLst>
        </pc:picChg>
        <pc:picChg chg="add mod">
          <ac:chgData name="Andres Felipe Rodriguez Nunez" userId="43d2e389-d610-4d06-8dda-113f2039efca" providerId="ADAL" clId="{69677104-CFB9-4F04-BE01-C6A8AB0886AC}" dt="2024-08-26T21:48:19.084" v="666" actId="14100"/>
          <ac:picMkLst>
            <pc:docMk/>
            <pc:sldMk cId="2202877947" sldId="280"/>
            <ac:picMk id="3" creationId="{36E3D759-8175-4FEA-8D97-490BE1ADE8F2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1:49:39.476" v="672" actId="14100"/>
        <pc:sldMkLst>
          <pc:docMk/>
          <pc:sldMk cId="2162591383" sldId="281"/>
        </pc:sldMkLst>
        <pc:picChg chg="add mod">
          <ac:chgData name="Andres Felipe Rodriguez Nunez" userId="43d2e389-d610-4d06-8dda-113f2039efca" providerId="ADAL" clId="{69677104-CFB9-4F04-BE01-C6A8AB0886AC}" dt="2024-08-26T21:49:39.476" v="672" actId="14100"/>
          <ac:picMkLst>
            <pc:docMk/>
            <pc:sldMk cId="2162591383" sldId="281"/>
            <ac:picMk id="2" creationId="{CDCCB9DF-9C70-452E-8F8F-101CF5E72B57}"/>
          </ac:picMkLst>
        </pc:picChg>
        <pc:picChg chg="del">
          <ac:chgData name="Andres Felipe Rodriguez Nunez" userId="43d2e389-d610-4d06-8dda-113f2039efca" providerId="ADAL" clId="{69677104-CFB9-4F04-BE01-C6A8AB0886AC}" dt="2024-08-26T21:49:34.262" v="669" actId="478"/>
          <ac:picMkLst>
            <pc:docMk/>
            <pc:sldMk cId="2162591383" sldId="281"/>
            <ac:picMk id="3" creationId="{36E3D759-8175-4FEA-8D97-490BE1ADE8F2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1:50:41.219" v="676" actId="14100"/>
        <pc:sldMkLst>
          <pc:docMk/>
          <pc:sldMk cId="1875024343" sldId="282"/>
        </pc:sldMkLst>
        <pc:picChg chg="add mod">
          <ac:chgData name="Andres Felipe Rodriguez Nunez" userId="43d2e389-d610-4d06-8dda-113f2039efca" providerId="ADAL" clId="{69677104-CFB9-4F04-BE01-C6A8AB0886AC}" dt="2024-08-26T21:50:41.219" v="676" actId="14100"/>
          <ac:picMkLst>
            <pc:docMk/>
            <pc:sldMk cId="1875024343" sldId="282"/>
            <ac:picMk id="2" creationId="{018525C1-973B-4B73-8FE1-C716428A9761}"/>
          </ac:picMkLst>
        </pc:picChg>
        <pc:picChg chg="del">
          <ac:chgData name="Andres Felipe Rodriguez Nunez" userId="43d2e389-d610-4d06-8dda-113f2039efca" providerId="ADAL" clId="{69677104-CFB9-4F04-BE01-C6A8AB0886AC}" dt="2024-08-26T21:50:35.245" v="673" actId="478"/>
          <ac:picMkLst>
            <pc:docMk/>
            <pc:sldMk cId="1875024343" sldId="282"/>
            <ac:picMk id="3" creationId="{36E3D759-8175-4FEA-8D97-490BE1ADE8F2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26:11.573" v="684" actId="1076"/>
        <pc:sldMkLst>
          <pc:docMk/>
          <pc:sldMk cId="3281280443" sldId="283"/>
        </pc:sldMkLst>
        <pc:picChg chg="del">
          <ac:chgData name="Andres Felipe Rodriguez Nunez" userId="43d2e389-d610-4d06-8dda-113f2039efca" providerId="ADAL" clId="{69677104-CFB9-4F04-BE01-C6A8AB0886AC}" dt="2024-08-26T22:23:47.093" v="679" actId="478"/>
          <ac:picMkLst>
            <pc:docMk/>
            <pc:sldMk cId="3281280443" sldId="283"/>
            <ac:picMk id="2" creationId="{018525C1-973B-4B73-8FE1-C716428A9761}"/>
          </ac:picMkLst>
        </pc:picChg>
        <pc:picChg chg="add mod">
          <ac:chgData name="Andres Felipe Rodriguez Nunez" userId="43d2e389-d610-4d06-8dda-113f2039efca" providerId="ADAL" clId="{69677104-CFB9-4F04-BE01-C6A8AB0886AC}" dt="2024-08-26T22:26:11.573" v="684" actId="1076"/>
          <ac:picMkLst>
            <pc:docMk/>
            <pc:sldMk cId="3281280443" sldId="283"/>
            <ac:picMk id="3" creationId="{ABA3F495-032C-400F-AC83-11BACCF3B5A9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26:19.665" v="688" actId="14100"/>
        <pc:sldMkLst>
          <pc:docMk/>
          <pc:sldMk cId="1374659155" sldId="284"/>
        </pc:sldMkLst>
        <pc:picChg chg="del">
          <ac:chgData name="Andres Felipe Rodriguez Nunez" userId="43d2e389-d610-4d06-8dda-113f2039efca" providerId="ADAL" clId="{69677104-CFB9-4F04-BE01-C6A8AB0886AC}" dt="2024-08-26T22:26:14.763" v="685" actId="478"/>
          <ac:picMkLst>
            <pc:docMk/>
            <pc:sldMk cId="1374659155" sldId="284"/>
            <ac:picMk id="2" creationId="{018525C1-973B-4B73-8FE1-C716428A9761}"/>
          </ac:picMkLst>
        </pc:picChg>
        <pc:picChg chg="add mod">
          <ac:chgData name="Andres Felipe Rodriguez Nunez" userId="43d2e389-d610-4d06-8dda-113f2039efca" providerId="ADAL" clId="{69677104-CFB9-4F04-BE01-C6A8AB0886AC}" dt="2024-08-26T22:26:19.665" v="688" actId="14100"/>
          <ac:picMkLst>
            <pc:docMk/>
            <pc:sldMk cId="1374659155" sldId="284"/>
            <ac:picMk id="3" creationId="{E6104509-8D72-4BC1-B2C1-80C9A8BA8E76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30:35.940" v="702" actId="1076"/>
        <pc:sldMkLst>
          <pc:docMk/>
          <pc:sldMk cId="3540025610" sldId="285"/>
        </pc:sldMkLst>
        <pc:picChg chg="add mod">
          <ac:chgData name="Andres Felipe Rodriguez Nunez" userId="43d2e389-d610-4d06-8dda-113f2039efca" providerId="ADAL" clId="{69677104-CFB9-4F04-BE01-C6A8AB0886AC}" dt="2024-08-26T22:30:30.141" v="699" actId="1076"/>
          <ac:picMkLst>
            <pc:docMk/>
            <pc:sldMk cId="3540025610" sldId="285"/>
            <ac:picMk id="2" creationId="{A81B9B5C-7F4E-42C3-BDEE-FED81A4ACCAA}"/>
          </ac:picMkLst>
        </pc:picChg>
        <pc:picChg chg="del">
          <ac:chgData name="Andres Felipe Rodriguez Nunez" userId="43d2e389-d610-4d06-8dda-113f2039efca" providerId="ADAL" clId="{69677104-CFB9-4F04-BE01-C6A8AB0886AC}" dt="2024-08-26T22:29:07.165" v="690" actId="478"/>
          <ac:picMkLst>
            <pc:docMk/>
            <pc:sldMk cId="3540025610" sldId="285"/>
            <ac:picMk id="3" creationId="{E6104509-8D72-4BC1-B2C1-80C9A8BA8E76}"/>
          </ac:picMkLst>
        </pc:picChg>
        <pc:picChg chg="add mod">
          <ac:chgData name="Andres Felipe Rodriguez Nunez" userId="43d2e389-d610-4d06-8dda-113f2039efca" providerId="ADAL" clId="{69677104-CFB9-4F04-BE01-C6A8AB0886AC}" dt="2024-08-26T22:30:35.940" v="702" actId="1076"/>
          <ac:picMkLst>
            <pc:docMk/>
            <pc:sldMk cId="3540025610" sldId="285"/>
            <ac:picMk id="4" creationId="{30F42502-F909-4D39-B88C-DA6AC98028DD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35:13.944" v="726" actId="14100"/>
        <pc:sldMkLst>
          <pc:docMk/>
          <pc:sldMk cId="2785115036" sldId="286"/>
        </pc:sldMkLst>
        <pc:spChg chg="add del mod">
          <ac:chgData name="Andres Felipe Rodriguez Nunez" userId="43d2e389-d610-4d06-8dda-113f2039efca" providerId="ADAL" clId="{69677104-CFB9-4F04-BE01-C6A8AB0886AC}" dt="2024-08-26T22:34:41.085" v="719"/>
          <ac:spMkLst>
            <pc:docMk/>
            <pc:sldMk cId="2785115036" sldId="286"/>
            <ac:spMk id="5" creationId="{F373C969-B329-463F-8CF7-135A068757BF}"/>
          </ac:spMkLst>
        </pc:spChg>
        <pc:spChg chg="add mod">
          <ac:chgData name="Andres Felipe Rodriguez Nunez" userId="43d2e389-d610-4d06-8dda-113f2039efca" providerId="ADAL" clId="{69677104-CFB9-4F04-BE01-C6A8AB0886AC}" dt="2024-08-26T22:35:13.944" v="726" actId="14100"/>
          <ac:spMkLst>
            <pc:docMk/>
            <pc:sldMk cId="2785115036" sldId="286"/>
            <ac:spMk id="6" creationId="{69D4B3F8-1187-49D5-9673-2D7262191D0D}"/>
          </ac:spMkLst>
        </pc:spChg>
        <pc:picChg chg="del">
          <ac:chgData name="Andres Felipe Rodriguez Nunez" userId="43d2e389-d610-4d06-8dda-113f2039efca" providerId="ADAL" clId="{69677104-CFB9-4F04-BE01-C6A8AB0886AC}" dt="2024-08-26T22:34:09.618" v="712" actId="478"/>
          <ac:picMkLst>
            <pc:docMk/>
            <pc:sldMk cId="2785115036" sldId="286"/>
            <ac:picMk id="2" creationId="{8E141A87-BC0A-443D-8AE9-D1920A9AA8B5}"/>
          </ac:picMkLst>
        </pc:picChg>
        <pc:picChg chg="add mod">
          <ac:chgData name="Andres Felipe Rodriguez Nunez" userId="43d2e389-d610-4d06-8dda-113f2039efca" providerId="ADAL" clId="{69677104-CFB9-4F04-BE01-C6A8AB0886AC}" dt="2024-08-26T22:34:26.488" v="716" actId="1076"/>
          <ac:picMkLst>
            <pc:docMk/>
            <pc:sldMk cId="2785115036" sldId="286"/>
            <ac:picMk id="4" creationId="{19369A04-04A4-4A80-9C0A-B287BD39AF90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38:03.183" v="734" actId="14100"/>
        <pc:sldMkLst>
          <pc:docMk/>
          <pc:sldMk cId="1227963261" sldId="287"/>
        </pc:sldMkLst>
        <pc:picChg chg="add mod">
          <ac:chgData name="Andres Felipe Rodriguez Nunez" userId="43d2e389-d610-4d06-8dda-113f2039efca" providerId="ADAL" clId="{69677104-CFB9-4F04-BE01-C6A8AB0886AC}" dt="2024-08-26T22:37:23.875" v="731" actId="14100"/>
          <ac:picMkLst>
            <pc:docMk/>
            <pc:sldMk cId="1227963261" sldId="287"/>
            <ac:picMk id="2" creationId="{C404E2A0-9836-42DA-AC4B-5752D21245B5}"/>
          </ac:picMkLst>
        </pc:picChg>
        <pc:picChg chg="del">
          <ac:chgData name="Andres Felipe Rodriguez Nunez" userId="43d2e389-d610-4d06-8dda-113f2039efca" providerId="ADAL" clId="{69677104-CFB9-4F04-BE01-C6A8AB0886AC}" dt="2024-08-26T22:37:10.438" v="728" actId="478"/>
          <ac:picMkLst>
            <pc:docMk/>
            <pc:sldMk cId="1227963261" sldId="287"/>
            <ac:picMk id="4" creationId="{19369A04-04A4-4A80-9C0A-B287BD39AF90}"/>
          </ac:picMkLst>
        </pc:picChg>
        <pc:picChg chg="add mod">
          <ac:chgData name="Andres Felipe Rodriguez Nunez" userId="43d2e389-d610-4d06-8dda-113f2039efca" providerId="ADAL" clId="{69677104-CFB9-4F04-BE01-C6A8AB0886AC}" dt="2024-08-26T22:38:03.183" v="734" actId="14100"/>
          <ac:picMkLst>
            <pc:docMk/>
            <pc:sldMk cId="1227963261" sldId="287"/>
            <ac:picMk id="5" creationId="{5D50D7F9-E3CA-4DFB-871A-068DD70897F2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39:21.527" v="740" actId="14100"/>
        <pc:sldMkLst>
          <pc:docMk/>
          <pc:sldMk cId="3297084035" sldId="288"/>
        </pc:sldMkLst>
        <pc:picChg chg="del">
          <ac:chgData name="Andres Felipe Rodriguez Nunez" userId="43d2e389-d610-4d06-8dda-113f2039efca" providerId="ADAL" clId="{69677104-CFB9-4F04-BE01-C6A8AB0886AC}" dt="2024-08-26T22:39:02.297" v="737" actId="478"/>
          <ac:picMkLst>
            <pc:docMk/>
            <pc:sldMk cId="3297084035" sldId="288"/>
            <ac:picMk id="2" creationId="{C404E2A0-9836-42DA-AC4B-5752D21245B5}"/>
          </ac:picMkLst>
        </pc:picChg>
        <pc:picChg chg="add mod">
          <ac:chgData name="Andres Felipe Rodriguez Nunez" userId="43d2e389-d610-4d06-8dda-113f2039efca" providerId="ADAL" clId="{69677104-CFB9-4F04-BE01-C6A8AB0886AC}" dt="2024-08-26T22:39:21.527" v="740" actId="14100"/>
          <ac:picMkLst>
            <pc:docMk/>
            <pc:sldMk cId="3297084035" sldId="288"/>
            <ac:picMk id="4" creationId="{07F8913B-C91F-4477-9AEC-9EEA26F30649}"/>
          </ac:picMkLst>
        </pc:picChg>
        <pc:picChg chg="del">
          <ac:chgData name="Andres Felipe Rodriguez Nunez" userId="43d2e389-d610-4d06-8dda-113f2039efca" providerId="ADAL" clId="{69677104-CFB9-4F04-BE01-C6A8AB0886AC}" dt="2024-08-26T22:39:01.613" v="736" actId="478"/>
          <ac:picMkLst>
            <pc:docMk/>
            <pc:sldMk cId="3297084035" sldId="288"/>
            <ac:picMk id="5" creationId="{5D50D7F9-E3CA-4DFB-871A-068DD70897F2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41:09.510" v="745" actId="14100"/>
        <pc:sldMkLst>
          <pc:docMk/>
          <pc:sldMk cId="413286514" sldId="289"/>
        </pc:sldMkLst>
        <pc:picChg chg="add mod">
          <ac:chgData name="Andres Felipe Rodriguez Nunez" userId="43d2e389-d610-4d06-8dda-113f2039efca" providerId="ADAL" clId="{69677104-CFB9-4F04-BE01-C6A8AB0886AC}" dt="2024-08-26T22:41:09.510" v="745" actId="14100"/>
          <ac:picMkLst>
            <pc:docMk/>
            <pc:sldMk cId="413286514" sldId="289"/>
            <ac:picMk id="2" creationId="{A816C385-7572-43EA-BCA3-B95AC8B089A9}"/>
          </ac:picMkLst>
        </pc:picChg>
        <pc:picChg chg="del">
          <ac:chgData name="Andres Felipe Rodriguez Nunez" userId="43d2e389-d610-4d06-8dda-113f2039efca" providerId="ADAL" clId="{69677104-CFB9-4F04-BE01-C6A8AB0886AC}" dt="2024-08-26T22:40:40.623" v="742" actId="478"/>
          <ac:picMkLst>
            <pc:docMk/>
            <pc:sldMk cId="413286514" sldId="289"/>
            <ac:picMk id="4" creationId="{07F8913B-C91F-4477-9AEC-9EEA26F30649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43:12.234" v="756" actId="1076"/>
        <pc:sldMkLst>
          <pc:docMk/>
          <pc:sldMk cId="3522869268" sldId="290"/>
        </pc:sldMkLst>
        <pc:picChg chg="del">
          <ac:chgData name="Andres Felipe Rodriguez Nunez" userId="43d2e389-d610-4d06-8dda-113f2039efca" providerId="ADAL" clId="{69677104-CFB9-4F04-BE01-C6A8AB0886AC}" dt="2024-08-26T22:42:44.445" v="747" actId="478"/>
          <ac:picMkLst>
            <pc:docMk/>
            <pc:sldMk cId="3522869268" sldId="290"/>
            <ac:picMk id="2" creationId="{A816C385-7572-43EA-BCA3-B95AC8B089A9}"/>
          </ac:picMkLst>
        </pc:picChg>
        <pc:picChg chg="add mod modCrop">
          <ac:chgData name="Andres Felipe Rodriguez Nunez" userId="43d2e389-d610-4d06-8dda-113f2039efca" providerId="ADAL" clId="{69677104-CFB9-4F04-BE01-C6A8AB0886AC}" dt="2024-08-26T22:43:12.234" v="756" actId="1076"/>
          <ac:picMkLst>
            <pc:docMk/>
            <pc:sldMk cId="3522869268" sldId="290"/>
            <ac:picMk id="4" creationId="{9CA77781-F8FB-4EA2-9D69-C2D441FD132B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45:02.198" v="766" actId="1076"/>
        <pc:sldMkLst>
          <pc:docMk/>
          <pc:sldMk cId="572277403" sldId="291"/>
        </pc:sldMkLst>
        <pc:picChg chg="add mod">
          <ac:chgData name="Andres Felipe Rodriguez Nunez" userId="43d2e389-d610-4d06-8dda-113f2039efca" providerId="ADAL" clId="{69677104-CFB9-4F04-BE01-C6A8AB0886AC}" dt="2024-08-26T22:45:02.198" v="766" actId="1076"/>
          <ac:picMkLst>
            <pc:docMk/>
            <pc:sldMk cId="572277403" sldId="291"/>
            <ac:picMk id="2" creationId="{7B1901AC-5812-4596-9F8D-7A3C25693E4C}"/>
          </ac:picMkLst>
        </pc:picChg>
        <pc:picChg chg="del">
          <ac:chgData name="Andres Felipe Rodriguez Nunez" userId="43d2e389-d610-4d06-8dda-113f2039efca" providerId="ADAL" clId="{69677104-CFB9-4F04-BE01-C6A8AB0886AC}" dt="2024-08-26T22:44:34.962" v="760" actId="478"/>
          <ac:picMkLst>
            <pc:docMk/>
            <pc:sldMk cId="572277403" sldId="291"/>
            <ac:picMk id="4" creationId="{9CA77781-F8FB-4EA2-9D69-C2D441FD132B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45:35.733" v="770" actId="14100"/>
        <pc:sldMkLst>
          <pc:docMk/>
          <pc:sldMk cId="3261358269" sldId="292"/>
        </pc:sldMkLst>
        <pc:picChg chg="add mod">
          <ac:chgData name="Andres Felipe Rodriguez Nunez" userId="43d2e389-d610-4d06-8dda-113f2039efca" providerId="ADAL" clId="{69677104-CFB9-4F04-BE01-C6A8AB0886AC}" dt="2024-08-26T22:45:35.733" v="770" actId="14100"/>
          <ac:picMkLst>
            <pc:docMk/>
            <pc:sldMk cId="3261358269" sldId="292"/>
            <ac:picMk id="2" creationId="{664C2ADF-1D05-4B8D-A3F1-C4E2FFA7A0D6}"/>
          </ac:picMkLst>
        </pc:picChg>
        <pc:picChg chg="del">
          <ac:chgData name="Andres Felipe Rodriguez Nunez" userId="43d2e389-d610-4d06-8dda-113f2039efca" providerId="ADAL" clId="{69677104-CFB9-4F04-BE01-C6A8AB0886AC}" dt="2024-08-26T22:45:31.084" v="767" actId="478"/>
          <ac:picMkLst>
            <pc:docMk/>
            <pc:sldMk cId="3261358269" sldId="292"/>
            <ac:picMk id="4" creationId="{9CA77781-F8FB-4EA2-9D69-C2D441FD132B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46:13.021" v="775" actId="1076"/>
        <pc:sldMkLst>
          <pc:docMk/>
          <pc:sldMk cId="1809180593" sldId="293"/>
        </pc:sldMkLst>
        <pc:picChg chg="add mod">
          <ac:chgData name="Andres Felipe Rodriguez Nunez" userId="43d2e389-d610-4d06-8dda-113f2039efca" providerId="ADAL" clId="{69677104-CFB9-4F04-BE01-C6A8AB0886AC}" dt="2024-08-26T22:46:13.021" v="775" actId="1076"/>
          <ac:picMkLst>
            <pc:docMk/>
            <pc:sldMk cId="1809180593" sldId="293"/>
            <ac:picMk id="2" creationId="{DC2B3C99-2417-457B-89C9-21F4AA8D809F}"/>
          </ac:picMkLst>
        </pc:picChg>
        <pc:picChg chg="del">
          <ac:chgData name="Andres Felipe Rodriguez Nunez" userId="43d2e389-d610-4d06-8dda-113f2039efca" providerId="ADAL" clId="{69677104-CFB9-4F04-BE01-C6A8AB0886AC}" dt="2024-08-26T22:46:05.935" v="771" actId="478"/>
          <ac:picMkLst>
            <pc:docMk/>
            <pc:sldMk cId="1809180593" sldId="293"/>
            <ac:picMk id="4" creationId="{9CA77781-F8FB-4EA2-9D69-C2D441FD132B}"/>
          </ac:picMkLst>
        </pc:picChg>
      </pc:sldChg>
      <pc:sldChg chg="addSp delSp modSp add">
        <pc:chgData name="Andres Felipe Rodriguez Nunez" userId="43d2e389-d610-4d06-8dda-113f2039efca" providerId="ADAL" clId="{69677104-CFB9-4F04-BE01-C6A8AB0886AC}" dt="2024-08-26T22:46:59.133" v="781" actId="1076"/>
        <pc:sldMkLst>
          <pc:docMk/>
          <pc:sldMk cId="3498739874" sldId="294"/>
        </pc:sldMkLst>
        <pc:picChg chg="del">
          <ac:chgData name="Andres Felipe Rodriguez Nunez" userId="43d2e389-d610-4d06-8dda-113f2039efca" providerId="ADAL" clId="{69677104-CFB9-4F04-BE01-C6A8AB0886AC}" dt="2024-08-26T22:46:52.291" v="777" actId="478"/>
          <ac:picMkLst>
            <pc:docMk/>
            <pc:sldMk cId="3498739874" sldId="294"/>
            <ac:picMk id="2" creationId="{DC2B3C99-2417-457B-89C9-21F4AA8D809F}"/>
          </ac:picMkLst>
        </pc:picChg>
        <pc:picChg chg="add mod">
          <ac:chgData name="Andres Felipe Rodriguez Nunez" userId="43d2e389-d610-4d06-8dda-113f2039efca" providerId="ADAL" clId="{69677104-CFB9-4F04-BE01-C6A8AB0886AC}" dt="2024-08-26T22:46:59.133" v="781" actId="1076"/>
          <ac:picMkLst>
            <pc:docMk/>
            <pc:sldMk cId="3498739874" sldId="294"/>
            <ac:picMk id="4" creationId="{5B4E7AB5-0264-4960-A0F8-D5D7286F0A1B}"/>
          </ac:picMkLst>
        </pc:picChg>
      </pc:sldChg>
    </pc:docChg>
  </pc:docChgLst>
  <pc:docChgLst>
    <pc:chgData name="Andres Felipe Rodriguez Nunez" userId="43d2e389-d610-4d06-8dda-113f2039efca" providerId="ADAL" clId="{1EE436B1-5151-48EF-B1FF-B4A70563CB12}"/>
    <pc:docChg chg="custSel delSld modSld">
      <pc:chgData name="Andres Felipe Rodriguez Nunez" userId="43d2e389-d610-4d06-8dda-113f2039efca" providerId="ADAL" clId="{1EE436B1-5151-48EF-B1FF-B4A70563CB12}" dt="2024-08-21T01:41:59.745" v="1397" actId="20577"/>
      <pc:docMkLst>
        <pc:docMk/>
      </pc:docMkLst>
      <pc:sldChg chg="addSp modSp mod">
        <pc:chgData name="Andres Felipe Rodriguez Nunez" userId="43d2e389-d610-4d06-8dda-113f2039efca" providerId="ADAL" clId="{1EE436B1-5151-48EF-B1FF-B4A70563CB12}" dt="2024-08-21T01:41:59.745" v="1397" actId="20577"/>
        <pc:sldMkLst>
          <pc:docMk/>
          <pc:sldMk cId="2871415612" sldId="268"/>
        </pc:sldMkLst>
        <pc:spChg chg="add mod">
          <ac:chgData name="Andres Felipe Rodriguez Nunez" userId="43d2e389-d610-4d06-8dda-113f2039efca" providerId="ADAL" clId="{1EE436B1-5151-48EF-B1FF-B4A70563CB12}" dt="2024-08-21T01:41:59.745" v="1397" actId="20577"/>
          <ac:spMkLst>
            <pc:docMk/>
            <pc:sldMk cId="2871415612" sldId="268"/>
            <ac:spMk id="4" creationId="{B8F798EB-8686-6708-6FB8-5E21778EECAB}"/>
          </ac:spMkLst>
        </pc:spChg>
        <pc:picChg chg="add mod">
          <ac:chgData name="Andres Felipe Rodriguez Nunez" userId="43d2e389-d610-4d06-8dda-113f2039efca" providerId="ADAL" clId="{1EE436B1-5151-48EF-B1FF-B4A70563CB12}" dt="2024-08-21T01:41:47.071" v="1393" actId="14100"/>
          <ac:picMkLst>
            <pc:docMk/>
            <pc:sldMk cId="2871415612" sldId="268"/>
            <ac:picMk id="3" creationId="{0D435E7B-4294-45DC-E9DE-14A3815A372B}"/>
          </ac:picMkLst>
        </pc:picChg>
      </pc:sldChg>
    </pc:docChg>
  </pc:docChgLst>
  <pc:docChgLst>
    <pc:chgData name="Andres Felipe Rodriguez Nunez" userId="43d2e389-d610-4d06-8dda-113f2039efca" providerId="ADAL" clId="{9074810A-A463-4671-A3BD-D4EAD67DF092}"/>
    <pc:docChg chg="custSel addSld delSld modSld sldOrd">
      <pc:chgData name="Andres Felipe Rodriguez Nunez" userId="43d2e389-d610-4d06-8dda-113f2039efca" providerId="ADAL" clId="{9074810A-A463-4671-A3BD-D4EAD67DF092}" dt="2024-08-22T22:58:33.252" v="196" actId="20577"/>
      <pc:docMkLst>
        <pc:docMk/>
      </pc:docMkLst>
      <pc:sldChg chg="addSp delSp modSp mod">
        <pc:chgData name="Andres Felipe Rodriguez Nunez" userId="43d2e389-d610-4d06-8dda-113f2039efca" providerId="ADAL" clId="{9074810A-A463-4671-A3BD-D4EAD67DF092}" dt="2024-08-22T22:14:51.253" v="97" actId="1076"/>
        <pc:sldMkLst>
          <pc:docMk/>
          <pc:sldMk cId="0" sldId="257"/>
        </pc:sldMkLst>
        <pc:spChg chg="add mod">
          <ac:chgData name="Andres Felipe Rodriguez Nunez" userId="43d2e389-d610-4d06-8dda-113f2039efca" providerId="ADAL" clId="{9074810A-A463-4671-A3BD-D4EAD67DF092}" dt="2024-08-22T21:18:13.758" v="3"/>
          <ac:spMkLst>
            <pc:docMk/>
            <pc:sldMk cId="0" sldId="257"/>
            <ac:spMk id="4" creationId="{C2B41E3C-C522-92D1-83F7-899FFA411A47}"/>
          </ac:spMkLst>
        </pc:spChg>
        <pc:spChg chg="add mod">
          <ac:chgData name="Andres Felipe Rodriguez Nunez" userId="43d2e389-d610-4d06-8dda-113f2039efca" providerId="ADAL" clId="{9074810A-A463-4671-A3BD-D4EAD67DF092}" dt="2024-08-22T21:18:13.758" v="3"/>
          <ac:spMkLst>
            <pc:docMk/>
            <pc:sldMk cId="0" sldId="257"/>
            <ac:spMk id="5" creationId="{F77F77FC-6ECE-8CDB-8902-B8C0AA88C9C9}"/>
          </ac:spMkLst>
        </pc:spChg>
        <pc:spChg chg="add mod">
          <ac:chgData name="Andres Felipe Rodriguez Nunez" userId="43d2e389-d610-4d06-8dda-113f2039efca" providerId="ADAL" clId="{9074810A-A463-4671-A3BD-D4EAD67DF092}" dt="2024-08-22T21:18:13.758" v="3"/>
          <ac:spMkLst>
            <pc:docMk/>
            <pc:sldMk cId="0" sldId="257"/>
            <ac:spMk id="6" creationId="{E4EDC177-F229-4F76-5562-B22FA97661B6}"/>
          </ac:spMkLst>
        </pc:spChg>
        <pc:spChg chg="add mod">
          <ac:chgData name="Andres Felipe Rodriguez Nunez" userId="43d2e389-d610-4d06-8dda-113f2039efca" providerId="ADAL" clId="{9074810A-A463-4671-A3BD-D4EAD67DF092}" dt="2024-08-22T21:18:13.758" v="3"/>
          <ac:spMkLst>
            <pc:docMk/>
            <pc:sldMk cId="0" sldId="257"/>
            <ac:spMk id="7" creationId="{1780DB96-3CFD-4409-70A0-44F8960C7636}"/>
          </ac:spMkLst>
        </pc:spChg>
        <pc:spChg chg="add mod">
          <ac:chgData name="Andres Felipe Rodriguez Nunez" userId="43d2e389-d610-4d06-8dda-113f2039efca" providerId="ADAL" clId="{9074810A-A463-4671-A3BD-D4EAD67DF092}" dt="2024-08-22T21:18:13.758" v="3"/>
          <ac:spMkLst>
            <pc:docMk/>
            <pc:sldMk cId="0" sldId="257"/>
            <ac:spMk id="8" creationId="{37E78082-273A-6923-4D5B-6E392E0C9115}"/>
          </ac:spMkLst>
        </pc:spChg>
        <pc:spChg chg="add mod">
          <ac:chgData name="Andres Felipe Rodriguez Nunez" userId="43d2e389-d610-4d06-8dda-113f2039efca" providerId="ADAL" clId="{9074810A-A463-4671-A3BD-D4EAD67DF092}" dt="2024-08-22T21:18:13.758" v="3"/>
          <ac:spMkLst>
            <pc:docMk/>
            <pc:sldMk cId="0" sldId="257"/>
            <ac:spMk id="9" creationId="{F21F2B7B-17DC-A0CA-57D9-F1F1AB6DF048}"/>
          </ac:spMkLst>
        </pc:spChg>
        <pc:spChg chg="add mod">
          <ac:chgData name="Andres Felipe Rodriguez Nunez" userId="43d2e389-d610-4d06-8dda-113f2039efca" providerId="ADAL" clId="{9074810A-A463-4671-A3BD-D4EAD67DF092}" dt="2024-08-22T22:14:41.694" v="94" actId="1076"/>
          <ac:spMkLst>
            <pc:docMk/>
            <pc:sldMk cId="0" sldId="257"/>
            <ac:spMk id="10" creationId="{82D017D4-AC88-6725-6BB9-2C26E414F767}"/>
          </ac:spMkLst>
        </pc:spChg>
        <pc:spChg chg="add mod">
          <ac:chgData name="Andres Felipe Rodriguez Nunez" userId="43d2e389-d610-4d06-8dda-113f2039efca" providerId="ADAL" clId="{9074810A-A463-4671-A3BD-D4EAD67DF092}" dt="2024-08-22T22:14:45.333" v="95" actId="1076"/>
          <ac:spMkLst>
            <pc:docMk/>
            <pc:sldMk cId="0" sldId="257"/>
            <ac:spMk id="11" creationId="{EDD94481-CA0F-0219-EA30-C2587EEFB915}"/>
          </ac:spMkLst>
        </pc:spChg>
        <pc:picChg chg="add mod">
          <ac:chgData name="Andres Felipe Rodriguez Nunez" userId="43d2e389-d610-4d06-8dda-113f2039efca" providerId="ADAL" clId="{9074810A-A463-4671-A3BD-D4EAD67DF092}" dt="2024-08-22T21:18:13.758" v="3"/>
          <ac:picMkLst>
            <pc:docMk/>
            <pc:sldMk cId="0" sldId="257"/>
            <ac:picMk id="2" creationId="{CF169E83-7D29-825E-87EA-ECC2B32824D1}"/>
          </ac:picMkLst>
        </pc:picChg>
        <pc:picChg chg="del">
          <ac:chgData name="Andres Felipe Rodriguez Nunez" userId="43d2e389-d610-4d06-8dda-113f2039efca" providerId="ADAL" clId="{9074810A-A463-4671-A3BD-D4EAD67DF092}" dt="2024-08-22T22:10:26.122" v="12" actId="478"/>
          <ac:picMkLst>
            <pc:docMk/>
            <pc:sldMk cId="0" sldId="257"/>
            <ac:picMk id="3" creationId="{E5B73623-6759-9241-394A-F974795F6B11}"/>
          </ac:picMkLst>
        </pc:picChg>
        <pc:picChg chg="add mod">
          <ac:chgData name="Andres Felipe Rodriguez Nunez" userId="43d2e389-d610-4d06-8dda-113f2039efca" providerId="ADAL" clId="{9074810A-A463-4671-A3BD-D4EAD67DF092}" dt="2024-08-22T22:14:51.253" v="97" actId="1076"/>
          <ac:picMkLst>
            <pc:docMk/>
            <pc:sldMk cId="0" sldId="257"/>
            <ac:picMk id="13" creationId="{58C990FD-F0C7-89EE-1976-6D6D91DD765F}"/>
          </ac:picMkLst>
        </pc:picChg>
      </pc:sldChg>
      <pc:sldChg chg="addSp delSp modSp mod ord">
        <pc:chgData name="Andres Felipe Rodriguez Nunez" userId="43d2e389-d610-4d06-8dda-113f2039efca" providerId="ADAL" clId="{9074810A-A463-4671-A3BD-D4EAD67DF092}" dt="2024-08-22T22:58:26.770" v="194" actId="1076"/>
        <pc:sldMkLst>
          <pc:docMk/>
          <pc:sldMk cId="0" sldId="258"/>
        </pc:sldMkLst>
        <pc:spChg chg="mod">
          <ac:chgData name="Andres Felipe Rodriguez Nunez" userId="43d2e389-d610-4d06-8dda-113f2039efca" providerId="ADAL" clId="{9074810A-A463-4671-A3BD-D4EAD67DF092}" dt="2024-08-22T22:58:19.582" v="191" actId="20577"/>
          <ac:spMkLst>
            <pc:docMk/>
            <pc:sldMk cId="0" sldId="258"/>
            <ac:spMk id="5" creationId="{26C1D9A7-2125-DC1B-FCF8-2DC6CAC4565D}"/>
          </ac:spMkLst>
        </pc:spChg>
        <pc:picChg chg="del">
          <ac:chgData name="Andres Felipe Rodriguez Nunez" userId="43d2e389-d610-4d06-8dda-113f2039efca" providerId="ADAL" clId="{9074810A-A463-4671-A3BD-D4EAD67DF092}" dt="2024-08-22T22:57:20.454" v="177" actId="478"/>
          <ac:picMkLst>
            <pc:docMk/>
            <pc:sldMk cId="0" sldId="258"/>
            <ac:picMk id="3" creationId="{9DB92C91-FDD0-A9E5-37A8-84F801427C51}"/>
          </ac:picMkLst>
        </pc:picChg>
        <pc:picChg chg="add mod">
          <ac:chgData name="Andres Felipe Rodriguez Nunez" userId="43d2e389-d610-4d06-8dda-113f2039efca" providerId="ADAL" clId="{9074810A-A463-4671-A3BD-D4EAD67DF092}" dt="2024-08-22T22:58:26.770" v="194" actId="1076"/>
          <ac:picMkLst>
            <pc:docMk/>
            <pc:sldMk cId="0" sldId="258"/>
            <ac:picMk id="4" creationId="{54B19036-DEC8-53A9-9F9D-0B7467FC83A7}"/>
          </ac:picMkLst>
        </pc:picChg>
        <pc:picChg chg="add del mod">
          <ac:chgData name="Andres Felipe Rodriguez Nunez" userId="43d2e389-d610-4d06-8dda-113f2039efca" providerId="ADAL" clId="{9074810A-A463-4671-A3BD-D4EAD67DF092}" dt="2024-08-22T22:58:22.722" v="192" actId="478"/>
          <ac:picMkLst>
            <pc:docMk/>
            <pc:sldMk cId="0" sldId="258"/>
            <ac:picMk id="7" creationId="{7D4B900F-CF66-178A-BB69-C4799B90DDDB}"/>
          </ac:picMkLst>
        </pc:picChg>
      </pc:sldChg>
      <pc:sldChg chg="modSp mod">
        <pc:chgData name="Andres Felipe Rodriguez Nunez" userId="43d2e389-d610-4d06-8dda-113f2039efca" providerId="ADAL" clId="{9074810A-A463-4671-A3BD-D4EAD67DF092}" dt="2024-08-22T21:14:53.235" v="1" actId="20577"/>
        <pc:sldMkLst>
          <pc:docMk/>
          <pc:sldMk cId="139630797" sldId="262"/>
        </pc:sldMkLst>
        <pc:spChg chg="mod">
          <ac:chgData name="Andres Felipe Rodriguez Nunez" userId="43d2e389-d610-4d06-8dda-113f2039efca" providerId="ADAL" clId="{9074810A-A463-4671-A3BD-D4EAD67DF092}" dt="2024-08-22T21:14:53.235" v="1" actId="20577"/>
          <ac:spMkLst>
            <pc:docMk/>
            <pc:sldMk cId="139630797" sldId="262"/>
            <ac:spMk id="21" creationId="{D6299318-BCBE-413D-9714-6AF6B8598B31}"/>
          </ac:spMkLst>
        </pc:spChg>
      </pc:sldChg>
      <pc:sldChg chg="ord">
        <pc:chgData name="Andres Felipe Rodriguez Nunez" userId="43d2e389-d610-4d06-8dda-113f2039efca" providerId="ADAL" clId="{9074810A-A463-4671-A3BD-D4EAD67DF092}" dt="2024-08-22T21:18:29.425" v="9"/>
        <pc:sldMkLst>
          <pc:docMk/>
          <pc:sldMk cId="2871415612" sldId="268"/>
        </pc:sldMkLst>
      </pc:sldChg>
      <pc:sldChg chg="addSp delSp modSp add mod">
        <pc:chgData name="Andres Felipe Rodriguez Nunez" userId="43d2e389-d610-4d06-8dda-113f2039efca" providerId="ADAL" clId="{9074810A-A463-4671-A3BD-D4EAD67DF092}" dt="2024-08-22T22:24:30.692" v="106" actId="1076"/>
        <pc:sldMkLst>
          <pc:docMk/>
          <pc:sldMk cId="1451475969" sldId="269"/>
        </pc:sldMkLst>
        <pc:spChg chg="del">
          <ac:chgData name="Andres Felipe Rodriguez Nunez" userId="43d2e389-d610-4d06-8dda-113f2039efca" providerId="ADAL" clId="{9074810A-A463-4671-A3BD-D4EAD67DF092}" dt="2024-08-22T22:24:01.800" v="100" actId="478"/>
          <ac:spMkLst>
            <pc:docMk/>
            <pc:sldMk cId="1451475969" sldId="269"/>
            <ac:spMk id="10" creationId="{82D017D4-AC88-6725-6BB9-2C26E414F767}"/>
          </ac:spMkLst>
        </pc:spChg>
        <pc:spChg chg="del">
          <ac:chgData name="Andres Felipe Rodriguez Nunez" userId="43d2e389-d610-4d06-8dda-113f2039efca" providerId="ADAL" clId="{9074810A-A463-4671-A3BD-D4EAD67DF092}" dt="2024-08-22T22:24:03.644" v="101" actId="478"/>
          <ac:spMkLst>
            <pc:docMk/>
            <pc:sldMk cId="1451475969" sldId="269"/>
            <ac:spMk id="11" creationId="{EDD94481-CA0F-0219-EA30-C2587EEFB915}"/>
          </ac:spMkLst>
        </pc:spChg>
        <pc:picChg chg="add mod">
          <ac:chgData name="Andres Felipe Rodriguez Nunez" userId="43d2e389-d610-4d06-8dda-113f2039efca" providerId="ADAL" clId="{9074810A-A463-4671-A3BD-D4EAD67DF092}" dt="2024-08-22T22:24:30.692" v="106" actId="1076"/>
          <ac:picMkLst>
            <pc:docMk/>
            <pc:sldMk cId="1451475969" sldId="269"/>
            <ac:picMk id="3" creationId="{BDCE1943-E006-A785-33DB-B6EC1B14AF69}"/>
          </ac:picMkLst>
        </pc:picChg>
        <pc:picChg chg="del">
          <ac:chgData name="Andres Felipe Rodriguez Nunez" userId="43d2e389-d610-4d06-8dda-113f2039efca" providerId="ADAL" clId="{9074810A-A463-4671-A3BD-D4EAD67DF092}" dt="2024-08-22T22:23:59.536" v="99" actId="478"/>
          <ac:picMkLst>
            <pc:docMk/>
            <pc:sldMk cId="1451475969" sldId="269"/>
            <ac:picMk id="13" creationId="{58C990FD-F0C7-89EE-1976-6D6D91DD765F}"/>
          </ac:picMkLst>
        </pc:picChg>
      </pc:sldChg>
      <pc:sldChg chg="addSp delSp modSp add mod">
        <pc:chgData name="Andres Felipe Rodriguez Nunez" userId="43d2e389-d610-4d06-8dda-113f2039efca" providerId="ADAL" clId="{9074810A-A463-4671-A3BD-D4EAD67DF092}" dt="2024-08-22T22:31:58.951" v="116" actId="478"/>
        <pc:sldMkLst>
          <pc:docMk/>
          <pc:sldMk cId="1124558295" sldId="270"/>
        </pc:sldMkLst>
        <pc:picChg chg="del">
          <ac:chgData name="Andres Felipe Rodriguez Nunez" userId="43d2e389-d610-4d06-8dda-113f2039efca" providerId="ADAL" clId="{9074810A-A463-4671-A3BD-D4EAD67DF092}" dt="2024-08-22T22:30:10.980" v="108" actId="478"/>
          <ac:picMkLst>
            <pc:docMk/>
            <pc:sldMk cId="1124558295" sldId="270"/>
            <ac:picMk id="3" creationId="{BDCE1943-E006-A785-33DB-B6EC1B14AF69}"/>
          </ac:picMkLst>
        </pc:picChg>
        <pc:picChg chg="add mod">
          <ac:chgData name="Andres Felipe Rodriguez Nunez" userId="43d2e389-d610-4d06-8dda-113f2039efca" providerId="ADAL" clId="{9074810A-A463-4671-A3BD-D4EAD67DF092}" dt="2024-08-22T22:30:35.389" v="113" actId="1076"/>
          <ac:picMkLst>
            <pc:docMk/>
            <pc:sldMk cId="1124558295" sldId="270"/>
            <ac:picMk id="4" creationId="{83747A28-1DA0-F520-F15B-CAAD0DF44056}"/>
          </ac:picMkLst>
        </pc:picChg>
        <pc:picChg chg="add del">
          <ac:chgData name="Andres Felipe Rodriguez Nunez" userId="43d2e389-d610-4d06-8dda-113f2039efca" providerId="ADAL" clId="{9074810A-A463-4671-A3BD-D4EAD67DF092}" dt="2024-08-22T22:31:58.951" v="116" actId="478"/>
          <ac:picMkLst>
            <pc:docMk/>
            <pc:sldMk cId="1124558295" sldId="270"/>
            <ac:picMk id="6" creationId="{9C68487C-1A0D-1E82-2FDB-47027214E27E}"/>
          </ac:picMkLst>
        </pc:picChg>
      </pc:sldChg>
      <pc:sldChg chg="addSp delSp modSp add mod">
        <pc:chgData name="Andres Felipe Rodriguez Nunez" userId="43d2e389-d610-4d06-8dda-113f2039efca" providerId="ADAL" clId="{9074810A-A463-4671-A3BD-D4EAD67DF092}" dt="2024-08-22T22:43:37.488" v="170" actId="1076"/>
        <pc:sldMkLst>
          <pc:docMk/>
          <pc:sldMk cId="2603486583" sldId="271"/>
        </pc:sldMkLst>
        <pc:picChg chg="add mod">
          <ac:chgData name="Andres Felipe Rodriguez Nunez" userId="43d2e389-d610-4d06-8dda-113f2039efca" providerId="ADAL" clId="{9074810A-A463-4671-A3BD-D4EAD67DF092}" dt="2024-08-22T22:42:54.733" v="161" actId="1076"/>
          <ac:picMkLst>
            <pc:docMk/>
            <pc:sldMk cId="2603486583" sldId="271"/>
            <ac:picMk id="3" creationId="{34F7767B-A96D-7D16-FDD0-7FB60D8A07C1}"/>
          </ac:picMkLst>
        </pc:picChg>
        <pc:picChg chg="del">
          <ac:chgData name="Andres Felipe Rodriguez Nunez" userId="43d2e389-d610-4d06-8dda-113f2039efca" providerId="ADAL" clId="{9074810A-A463-4671-A3BD-D4EAD67DF092}" dt="2024-08-22T22:32:01.919" v="117" actId="478"/>
          <ac:picMkLst>
            <pc:docMk/>
            <pc:sldMk cId="2603486583" sldId="271"/>
            <ac:picMk id="4" creationId="{83747A28-1DA0-F520-F15B-CAAD0DF44056}"/>
          </ac:picMkLst>
        </pc:picChg>
        <pc:picChg chg="mod">
          <ac:chgData name="Andres Felipe Rodriguez Nunez" userId="43d2e389-d610-4d06-8dda-113f2039efca" providerId="ADAL" clId="{9074810A-A463-4671-A3BD-D4EAD67DF092}" dt="2024-08-22T22:43:37.488" v="170" actId="1076"/>
          <ac:picMkLst>
            <pc:docMk/>
            <pc:sldMk cId="2603486583" sldId="271"/>
            <ac:picMk id="6" creationId="{9C68487C-1A0D-1E82-2FDB-47027214E27E}"/>
          </ac:picMkLst>
        </pc:picChg>
        <pc:picChg chg="add del mod">
          <ac:chgData name="Andres Felipe Rodriguez Nunez" userId="43d2e389-d610-4d06-8dda-113f2039efca" providerId="ADAL" clId="{9074810A-A463-4671-A3BD-D4EAD67DF092}" dt="2024-08-22T22:42:27.987" v="149" actId="478"/>
          <ac:picMkLst>
            <pc:docMk/>
            <pc:sldMk cId="2603486583" sldId="271"/>
            <ac:picMk id="7" creationId="{960ADD07-14B0-B504-D55C-6F2B648AB76F}"/>
          </ac:picMkLst>
        </pc:picChg>
        <pc:picChg chg="add del mod">
          <ac:chgData name="Andres Felipe Rodriguez Nunez" userId="43d2e389-d610-4d06-8dda-113f2039efca" providerId="ADAL" clId="{9074810A-A463-4671-A3BD-D4EAD67DF092}" dt="2024-08-22T22:42:30.409" v="150" actId="478"/>
          <ac:picMkLst>
            <pc:docMk/>
            <pc:sldMk cId="2603486583" sldId="271"/>
            <ac:picMk id="9" creationId="{9E12E21F-8B4C-39C2-822C-0F655F0BA90F}"/>
          </ac:picMkLst>
        </pc:picChg>
        <pc:picChg chg="add mod">
          <ac:chgData name="Andres Felipe Rodriguez Nunez" userId="43d2e389-d610-4d06-8dda-113f2039efca" providerId="ADAL" clId="{9074810A-A463-4671-A3BD-D4EAD67DF092}" dt="2024-08-22T22:43:32.677" v="169" actId="14100"/>
          <ac:picMkLst>
            <pc:docMk/>
            <pc:sldMk cId="2603486583" sldId="271"/>
            <ac:picMk id="10" creationId="{45B590F2-8CEF-1929-1E3B-0FC9CE36E281}"/>
          </ac:picMkLst>
        </pc:picChg>
      </pc:sldChg>
      <pc:sldChg chg="delSp modSp add mod">
        <pc:chgData name="Andres Felipe Rodriguez Nunez" userId="43d2e389-d610-4d06-8dda-113f2039efca" providerId="ADAL" clId="{9074810A-A463-4671-A3BD-D4EAD67DF092}" dt="2024-08-22T22:43:58.466" v="176" actId="14100"/>
        <pc:sldMkLst>
          <pc:docMk/>
          <pc:sldMk cId="2695043113" sldId="272"/>
        </pc:sldMkLst>
        <pc:picChg chg="del">
          <ac:chgData name="Andres Felipe Rodriguez Nunez" userId="43d2e389-d610-4d06-8dda-113f2039efca" providerId="ADAL" clId="{9074810A-A463-4671-A3BD-D4EAD67DF092}" dt="2024-08-22T22:43:49.453" v="172" actId="478"/>
          <ac:picMkLst>
            <pc:docMk/>
            <pc:sldMk cId="2695043113" sldId="272"/>
            <ac:picMk id="3" creationId="{34F7767B-A96D-7D16-FDD0-7FB60D8A07C1}"/>
          </ac:picMkLst>
        </pc:picChg>
        <pc:picChg chg="mod">
          <ac:chgData name="Andres Felipe Rodriguez Nunez" userId="43d2e389-d610-4d06-8dda-113f2039efca" providerId="ADAL" clId="{9074810A-A463-4671-A3BD-D4EAD67DF092}" dt="2024-08-22T22:43:52.578" v="174" actId="1076"/>
          <ac:picMkLst>
            <pc:docMk/>
            <pc:sldMk cId="2695043113" sldId="272"/>
            <ac:picMk id="6" creationId="{9C68487C-1A0D-1E82-2FDB-47027214E27E}"/>
          </ac:picMkLst>
        </pc:picChg>
        <pc:picChg chg="del">
          <ac:chgData name="Andres Felipe Rodriguez Nunez" userId="43d2e389-d610-4d06-8dda-113f2039efca" providerId="ADAL" clId="{9074810A-A463-4671-A3BD-D4EAD67DF092}" dt="2024-08-22T22:43:48.625" v="171" actId="478"/>
          <ac:picMkLst>
            <pc:docMk/>
            <pc:sldMk cId="2695043113" sldId="272"/>
            <ac:picMk id="7" creationId="{960ADD07-14B0-B504-D55C-6F2B648AB76F}"/>
          </ac:picMkLst>
        </pc:picChg>
        <pc:picChg chg="mod">
          <ac:chgData name="Andres Felipe Rodriguez Nunez" userId="43d2e389-d610-4d06-8dda-113f2039efca" providerId="ADAL" clId="{9074810A-A463-4671-A3BD-D4EAD67DF092}" dt="2024-08-22T22:43:58.466" v="176" actId="14100"/>
          <ac:picMkLst>
            <pc:docMk/>
            <pc:sldMk cId="2695043113" sldId="272"/>
            <ac:picMk id="9" creationId="{9E12E21F-8B4C-39C2-822C-0F655F0BA90F}"/>
          </ac:picMkLst>
        </pc:picChg>
      </pc:sldChg>
      <pc:sldChg chg="delSp modSp add mod">
        <pc:chgData name="Andres Felipe Rodriguez Nunez" userId="43d2e389-d610-4d06-8dda-113f2039efca" providerId="ADAL" clId="{9074810A-A463-4671-A3BD-D4EAD67DF092}" dt="2024-08-22T22:58:33.252" v="196" actId="20577"/>
        <pc:sldMkLst>
          <pc:docMk/>
          <pc:sldMk cId="3894692703" sldId="273"/>
        </pc:sldMkLst>
        <pc:spChg chg="mod">
          <ac:chgData name="Andres Felipe Rodriguez Nunez" userId="43d2e389-d610-4d06-8dda-113f2039efca" providerId="ADAL" clId="{9074810A-A463-4671-A3BD-D4EAD67DF092}" dt="2024-08-22T22:58:33.252" v="196" actId="20577"/>
          <ac:spMkLst>
            <pc:docMk/>
            <pc:sldMk cId="3894692703" sldId="273"/>
            <ac:spMk id="5" creationId="{26C1D9A7-2125-DC1B-FCF8-2DC6CAC4565D}"/>
          </ac:spMkLst>
        </pc:spChg>
        <pc:picChg chg="del">
          <ac:chgData name="Andres Felipe Rodriguez Nunez" userId="43d2e389-d610-4d06-8dda-113f2039efca" providerId="ADAL" clId="{9074810A-A463-4671-A3BD-D4EAD67DF092}" dt="2024-08-22T22:58:07.283" v="186" actId="478"/>
          <ac:picMkLst>
            <pc:docMk/>
            <pc:sldMk cId="3894692703" sldId="273"/>
            <ac:picMk id="4" creationId="{54B19036-DEC8-53A9-9F9D-0B7467FC83A7}"/>
          </ac:picMkLst>
        </pc:picChg>
        <pc:picChg chg="mod">
          <ac:chgData name="Andres Felipe Rodriguez Nunez" userId="43d2e389-d610-4d06-8dda-113f2039efca" providerId="ADAL" clId="{9074810A-A463-4671-A3BD-D4EAD67DF092}" dt="2024-08-22T22:58:13.732" v="189" actId="1076"/>
          <ac:picMkLst>
            <pc:docMk/>
            <pc:sldMk cId="3894692703" sldId="273"/>
            <ac:picMk id="7" creationId="{7D4B900F-CF66-178A-BB69-C4799B90DD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18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1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3C46F-0D7A-43F1-BFE4-55C7A267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27168-BF63-4E0A-886C-48D491E9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243D8-56A3-42C3-94AF-2F406FA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C37-4E1D-45DF-8252-078592DFEE96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8686A-89DD-4FB7-A3EF-CA2DF54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BBE88-288F-4E54-A5BB-1DAB7B04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7A-BB10-48C3-A74D-9C20DA611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27EC2D-0837-4687-9A90-1FB41DEF0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3078" r="1094" b="4574"/>
          <a:stretch/>
        </p:blipFill>
        <p:spPr>
          <a:xfrm rot="5400000">
            <a:off x="3251198" y="-2980269"/>
            <a:ext cx="8229602" cy="1463040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C27A8B08-CF4E-47A1-9E29-686DF6768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6400800" y="0"/>
            <a:ext cx="8229600" cy="82296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DFBA086-730C-43E2-8E49-EB17EE692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663" y="220132"/>
            <a:ext cx="1766731" cy="121929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64CFF4BF-9298-4354-81DF-571164622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1828800"/>
            <a:ext cx="6400800" cy="64008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C5CEA9B-B867-4550-8579-0380E64EA79D}"/>
              </a:ext>
            </a:extLst>
          </p:cNvPr>
          <p:cNvSpPr txBox="1">
            <a:spLocks/>
          </p:cNvSpPr>
          <p:nvPr/>
        </p:nvSpPr>
        <p:spPr>
          <a:xfrm>
            <a:off x="6675227" y="3848104"/>
            <a:ext cx="6122882" cy="876511"/>
          </a:xfrm>
          <a:prstGeom prst="rect">
            <a:avLst/>
          </a:prstGeom>
          <a:noFill/>
        </p:spPr>
        <p:txBody>
          <a:bodyPr wrap="square" lIns="56160" tIns="56160" rIns="56160" bIns="56160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s-ES" sz="7200" b="1" dirty="0">
                <a:solidFill>
                  <a:srgbClr val="199BD5"/>
                </a:solidFill>
                <a:latin typeface="Mulish Black" pitchFamily="2" charset="0"/>
              </a:rPr>
              <a:t>Frontend (UX)</a:t>
            </a:r>
            <a:endParaRPr lang="es-CO" sz="7200" b="1" dirty="0">
              <a:solidFill>
                <a:srgbClr val="199BD5"/>
              </a:solidFill>
              <a:latin typeface="Mulish Black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C4FC36-953B-4210-9411-EB34D4E2BBF9}"/>
              </a:ext>
            </a:extLst>
          </p:cNvPr>
          <p:cNvSpPr txBox="1"/>
          <p:nvPr/>
        </p:nvSpPr>
        <p:spPr>
          <a:xfrm>
            <a:off x="6675231" y="4598292"/>
            <a:ext cx="61228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80" spc="360" dirty="0">
                <a:solidFill>
                  <a:srgbClr val="199BD5"/>
                </a:solidFill>
                <a:latin typeface="Mulish Light" pitchFamily="2" charset="0"/>
              </a:rPr>
              <a:t>Andres Felipe Rodriguez Nuñez</a:t>
            </a:r>
            <a:endParaRPr lang="es-CO" sz="2880" spc="360" dirty="0">
              <a:solidFill>
                <a:srgbClr val="199BD5"/>
              </a:solidFill>
              <a:latin typeface="Mulish Light" pitchFamily="2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310411-F96D-4B08-9F86-001EE7A4AB24}"/>
              </a:ext>
            </a:extLst>
          </p:cNvPr>
          <p:cNvSpPr/>
          <p:nvPr/>
        </p:nvSpPr>
        <p:spPr>
          <a:xfrm>
            <a:off x="7515363" y="5349064"/>
            <a:ext cx="4442611" cy="766020"/>
          </a:xfrm>
          <a:prstGeom prst="roundRect">
            <a:avLst>
              <a:gd name="adj" fmla="val 50000"/>
            </a:avLst>
          </a:prstGeom>
          <a:solidFill>
            <a:srgbClr val="19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60" dirty="0">
              <a:latin typeface="Mulish Light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299318-BCBE-413D-9714-6AF6B8598B31}"/>
              </a:ext>
            </a:extLst>
          </p:cNvPr>
          <p:cNvSpPr txBox="1"/>
          <p:nvPr/>
        </p:nvSpPr>
        <p:spPr>
          <a:xfrm>
            <a:off x="7608653" y="5387851"/>
            <a:ext cx="42560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360" spc="360" dirty="0">
                <a:solidFill>
                  <a:schemeClr val="bg1"/>
                </a:solidFill>
                <a:latin typeface="Mulish Light" pitchFamily="2" charset="0"/>
              </a:rPr>
              <a:t>Sesión No. 008</a:t>
            </a:r>
            <a:endParaRPr lang="es-CO" sz="3360" spc="360" dirty="0">
              <a:solidFill>
                <a:schemeClr val="bg1"/>
              </a:solidFill>
              <a:latin typeface="Mulish Light" pitchFamily="2" charset="0"/>
            </a:endParaRPr>
          </a:p>
        </p:txBody>
      </p:sp>
      <p:pic>
        <p:nvPicPr>
          <p:cNvPr id="22" name="Picture 2" descr="Machine Learning">
            <a:extLst>
              <a:ext uri="{FF2B5EF4-FFF2-40B4-BE49-F238E27FC236}">
                <a16:creationId xmlns:a16="http://schemas.microsoft.com/office/drawing/2014/main" id="{62CE09D8-544B-4DD2-8A8A-78B1B3810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7"/>
          <a:stretch/>
        </p:blipFill>
        <p:spPr bwMode="auto">
          <a:xfrm>
            <a:off x="1209029" y="579120"/>
            <a:ext cx="5665423" cy="54231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5A4D7872-A96D-457D-891B-6291241C6B23}"/>
              </a:ext>
            </a:extLst>
          </p:cNvPr>
          <p:cNvGrpSpPr/>
          <p:nvPr/>
        </p:nvGrpSpPr>
        <p:grpSpPr>
          <a:xfrm rot="12693244">
            <a:off x="11788506" y="6741584"/>
            <a:ext cx="3741041" cy="3240028"/>
            <a:chOff x="-980431" y="-1281262"/>
            <a:chExt cx="3139431" cy="2718988"/>
          </a:xfrm>
          <a:solidFill>
            <a:srgbClr val="199BD5"/>
          </a:solidFill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06541478-1676-4FF9-AF63-FACBAD32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80431" y="-1281262"/>
              <a:ext cx="2574364" cy="2574364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1DAC18D6-485D-4D2A-BE8A-FBA0EA662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23053" y="-173481"/>
              <a:ext cx="335947" cy="346962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9BE89145-FD83-4B06-8D66-3ACC485C6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658" y="1182460"/>
              <a:ext cx="255266" cy="255266"/>
            </a:xfrm>
            <a:prstGeom prst="rect">
              <a:avLst/>
            </a:prstGeom>
          </p:spPr>
        </p:pic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1B18FD21-F29B-4624-B335-5F5C138A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29094" y="845116"/>
              <a:ext cx="78957" cy="78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3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11EB03-7980-1105-6A75-7EC2EC6F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94" y="415670"/>
            <a:ext cx="11893439" cy="72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8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0585C6FD-C737-473F-ACC7-701A83DEBA69}"/>
              </a:ext>
            </a:extLst>
          </p:cNvPr>
          <p:cNvSpPr txBox="1">
            <a:spLocks/>
          </p:cNvSpPr>
          <p:nvPr/>
        </p:nvSpPr>
        <p:spPr>
          <a:xfrm>
            <a:off x="177800" y="63025"/>
            <a:ext cx="13728699" cy="835922"/>
          </a:xfrm>
          <a:prstGeom prst="rect">
            <a:avLst/>
          </a:prstGeom>
          <a:noFill/>
        </p:spPr>
        <p:txBody>
          <a:bodyPr wrap="square" lIns="56160" tIns="56160" rIns="56160" bIns="56160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s-ES" sz="6000" b="1" dirty="0">
                <a:solidFill>
                  <a:srgbClr val="199BD5"/>
                </a:solidFill>
                <a:latin typeface="Mulish Black" pitchFamily="2" charset="0"/>
              </a:rPr>
              <a:t>Tipografías</a:t>
            </a:r>
            <a:endParaRPr lang="es-CO" sz="6000" b="1" dirty="0">
              <a:solidFill>
                <a:srgbClr val="199BD5"/>
              </a:solidFill>
              <a:latin typeface="Mulish Black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7D127D-981C-C5F4-110E-0B9501B7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" y="552542"/>
            <a:ext cx="3395132" cy="45765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A13355A-030B-107B-1335-6361684D9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119" y="2138208"/>
            <a:ext cx="10844681" cy="49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5C3964-8DAF-8F4A-FF35-E83195DA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9" y="798233"/>
            <a:ext cx="13556201" cy="70210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47E9C8-C20F-0A42-16A7-9C0559583F89}"/>
              </a:ext>
            </a:extLst>
          </p:cNvPr>
          <p:cNvSpPr txBox="1"/>
          <p:nvPr/>
        </p:nvSpPr>
        <p:spPr>
          <a:xfrm>
            <a:off x="13597467" y="1016000"/>
            <a:ext cx="897466" cy="101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779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771D46-BC8A-6F43-E9F2-D84B1988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0" y="289270"/>
            <a:ext cx="3309137" cy="23563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5FE4CB-95FA-F570-11D9-C7AAEBDF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450" y="1739093"/>
            <a:ext cx="10948620" cy="59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C3AAAB-732E-0906-DBFB-85C97A5C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3" y="369087"/>
            <a:ext cx="14114122" cy="7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2CB277-B221-5845-B231-A11519CC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6" y="347392"/>
            <a:ext cx="14014387" cy="75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433BF0-6B40-1AF6-3418-3AFA588B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16" y="458518"/>
            <a:ext cx="14119568" cy="73125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00F56D7-8722-4DB4-A8F0-32087DCC311C}"/>
              </a:ext>
            </a:extLst>
          </p:cNvPr>
          <p:cNvSpPr txBox="1">
            <a:spLocks/>
          </p:cNvSpPr>
          <p:nvPr/>
        </p:nvSpPr>
        <p:spPr>
          <a:xfrm>
            <a:off x="177800" y="63025"/>
            <a:ext cx="13728699" cy="835922"/>
          </a:xfrm>
          <a:prstGeom prst="rect">
            <a:avLst/>
          </a:prstGeom>
          <a:noFill/>
        </p:spPr>
        <p:txBody>
          <a:bodyPr wrap="square" lIns="56160" tIns="56160" rIns="56160" bIns="56160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s-ES" sz="6000" b="1" dirty="0">
                <a:solidFill>
                  <a:srgbClr val="199BD5"/>
                </a:solidFill>
                <a:latin typeface="Mulish Black" pitchFamily="2" charset="0"/>
              </a:rPr>
              <a:t>Control de versiones</a:t>
            </a:r>
            <a:endParaRPr lang="es-CO" sz="6000" b="1" dirty="0">
              <a:solidFill>
                <a:srgbClr val="199BD5"/>
              </a:solidFill>
              <a:latin typeface="Mulish Black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C08C1C-CC15-7991-04B5-02BAAC6B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8" y="1228995"/>
            <a:ext cx="4752102" cy="66977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51073B-6FCE-E9C8-2E24-FA3F2985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54" y="1353197"/>
            <a:ext cx="8256946" cy="64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317D44-ECB1-1C55-5654-6D380CB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6" y="430485"/>
            <a:ext cx="13140734" cy="72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25</Words>
  <Application>Microsoft Office PowerPoint</Application>
  <PresentationFormat>Personalizado</PresentationFormat>
  <Paragraphs>14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Mulish Black</vt:lpstr>
      <vt:lpstr>Mulish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Andres Felipe Rodriguez Nunez</cp:lastModifiedBy>
  <cp:revision>28</cp:revision>
  <dcterms:created xsi:type="dcterms:W3CDTF">2024-08-14T22:15:58Z</dcterms:created>
  <dcterms:modified xsi:type="dcterms:W3CDTF">2024-08-27T22:36:12Z</dcterms:modified>
</cp:coreProperties>
</file>