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5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FE0A-0F47-094D-9C37-9B722CA8BE3B}" type="datetimeFigureOut">
              <a:rPr lang="en-US" smtClean="0"/>
              <a:t>4/24/12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E773E-0E41-0241-A6E4-2A491DCCF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1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bruteforce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773E-0E41-0241-A6E4-2A491DCCFE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04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game state is a node,</a:t>
            </a:r>
            <a:r>
              <a:rPr lang="en-US" baseline="0" dirty="0" smtClean="0"/>
              <a:t> edge 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773E-0E41-0241-A6E4-2A491DCCFE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5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 Four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Lehman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34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Sub Grid Sum Per Start 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blockID</a:t>
            </a:r>
            <a:r>
              <a:rPr lang="en-US" dirty="0" smtClean="0"/>
              <a:t> == 0</a:t>
            </a:r>
            <a:br>
              <a:rPr lang="en-US" dirty="0" smtClean="0"/>
            </a:br>
            <a:r>
              <a:rPr lang="en-US" dirty="0" smtClean="0"/>
              <a:t>	work, start //based on </a:t>
            </a:r>
            <a:r>
              <a:rPr lang="en-US" dirty="0" err="1" smtClean="0"/>
              <a:t>threadID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for start to (work + start)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evals</a:t>
            </a:r>
            <a:r>
              <a:rPr lang="en-US" dirty="0" smtClean="0"/>
              <a:t>[move] += </a:t>
            </a:r>
            <a:r>
              <a:rPr lang="en-US" dirty="0" err="1" smtClean="0"/>
              <a:t>scoreArray</a:t>
            </a:r>
            <a:r>
              <a:rPr lang="en-US" dirty="0" smtClean="0"/>
              <a:t>[index]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syncthreads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7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Grid Sum Per Start 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for threads in block0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finalScores</a:t>
            </a:r>
            <a:r>
              <a:rPr lang="en-US" dirty="0" smtClean="0"/>
              <a:t>[move] += </a:t>
            </a:r>
            <a:r>
              <a:rPr lang="en-US" dirty="0" err="1" smtClean="0"/>
              <a:t>evals</a:t>
            </a:r>
            <a:r>
              <a:rPr lang="en-US" dirty="0" smtClean="0"/>
              <a:t>[move]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syncthreads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86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and Get Best 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bestOverallMove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bestScore</a:t>
            </a:r>
            <a:r>
              <a:rPr lang="en-US" dirty="0" smtClean="0"/>
              <a:t> = -</a:t>
            </a:r>
            <a:r>
              <a:rPr lang="en-US" dirty="0" err="1" smtClean="0"/>
              <a:t>invalidScore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for each start move</a:t>
            </a:r>
            <a:br>
              <a:rPr lang="en-US" dirty="0" smtClean="0"/>
            </a:br>
            <a:r>
              <a:rPr lang="en-US" dirty="0" smtClean="0"/>
              <a:t>		if </a:t>
            </a:r>
            <a:r>
              <a:rPr lang="en-US" dirty="0" err="1" smtClean="0"/>
              <a:t>finalScores</a:t>
            </a:r>
            <a:r>
              <a:rPr lang="en-US" dirty="0" smtClean="0"/>
              <a:t>[move]</a:t>
            </a:r>
            <a:r>
              <a:rPr lang="en-US" dirty="0"/>
              <a:t> </a:t>
            </a:r>
            <a:r>
              <a:rPr lang="en-US" dirty="0" smtClean="0"/>
              <a:t>&gt; </a:t>
            </a:r>
            <a:r>
              <a:rPr lang="en-US" dirty="0" err="1" smtClean="0"/>
              <a:t>bestScore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err="1" smtClean="0"/>
              <a:t>bestScore</a:t>
            </a:r>
            <a:r>
              <a:rPr lang="en-US" dirty="0" smtClean="0"/>
              <a:t> = </a:t>
            </a:r>
            <a:r>
              <a:rPr lang="en-US" dirty="0" err="1" smtClean="0"/>
              <a:t>finalScores</a:t>
            </a:r>
            <a:r>
              <a:rPr lang="en-US" dirty="0" smtClean="0"/>
              <a:t>[move]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err="1" smtClean="0"/>
              <a:t>bestOverallMove</a:t>
            </a:r>
            <a:r>
              <a:rPr lang="en-US" dirty="0" smtClean="0"/>
              <a:t> = move</a:t>
            </a:r>
          </a:p>
          <a:p>
            <a:pPr marL="0" indent="0">
              <a:buNone/>
            </a:pPr>
            <a:r>
              <a:rPr lang="en-US" dirty="0" smtClean="0"/>
              <a:t>	move = </a:t>
            </a:r>
            <a:r>
              <a:rPr lang="en-US" dirty="0" err="1" smtClean="0"/>
              <a:t>bestOverallMove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53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8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 Board</a:t>
            </a:r>
          </a:p>
          <a:p>
            <a:pPr lvl="1"/>
            <a:r>
              <a:rPr lang="en-US" dirty="0" smtClean="0"/>
              <a:t>CPU</a:t>
            </a:r>
            <a:r>
              <a:rPr lang="en-US" smtClean="0"/>
              <a:t>: 1.956 second </a:t>
            </a:r>
            <a:r>
              <a:rPr lang="en-US" dirty="0" smtClean="0"/>
              <a:t>average</a:t>
            </a:r>
          </a:p>
          <a:p>
            <a:pPr lvl="1"/>
            <a:r>
              <a:rPr lang="en-US" dirty="0" smtClean="0"/>
              <a:t>GPU: 0.506 second average</a:t>
            </a:r>
          </a:p>
          <a:p>
            <a:r>
              <a:rPr lang="en-US" dirty="0" smtClean="0"/>
              <a:t>One Move Left</a:t>
            </a:r>
          </a:p>
          <a:p>
            <a:pPr lvl="1"/>
            <a:r>
              <a:rPr lang="en-US" dirty="0" smtClean="0"/>
              <a:t>CPU: 0.0001 second average</a:t>
            </a:r>
          </a:p>
          <a:p>
            <a:pPr lvl="1"/>
            <a:r>
              <a:rPr lang="en-US" dirty="0" smtClean="0"/>
              <a:t>GPU: 0.182 second 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2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87469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Zero-sum games</a:t>
            </a:r>
          </a:p>
          <a:p>
            <a:pPr lvl="1"/>
            <a:r>
              <a:rPr lang="en-US" dirty="0" smtClean="0"/>
              <a:t>Tic </a:t>
            </a:r>
            <a:r>
              <a:rPr lang="en-US" dirty="0" err="1" smtClean="0"/>
              <a:t>Tac</a:t>
            </a:r>
            <a:r>
              <a:rPr lang="en-US" dirty="0" smtClean="0"/>
              <a:t> Toe – 9! states </a:t>
            </a:r>
          </a:p>
          <a:p>
            <a:pPr lvl="1"/>
            <a:r>
              <a:rPr lang="en-US" dirty="0" smtClean="0"/>
              <a:t>Connect Four – 10</a:t>
            </a:r>
            <a:r>
              <a:rPr lang="en-US" baseline="30000" dirty="0" smtClean="0"/>
              <a:t>13</a:t>
            </a:r>
            <a:r>
              <a:rPr lang="en-US" dirty="0" smtClean="0"/>
              <a:t> states</a:t>
            </a:r>
          </a:p>
          <a:p>
            <a:pPr lvl="1"/>
            <a:r>
              <a:rPr lang="en-US" dirty="0" smtClean="0"/>
              <a:t>Checkers – 10</a:t>
            </a:r>
            <a:r>
              <a:rPr lang="en-US" baseline="30000" dirty="0" smtClean="0"/>
              <a:t>18</a:t>
            </a:r>
            <a:r>
              <a:rPr lang="en-US" dirty="0" smtClean="0"/>
              <a:t> states</a:t>
            </a:r>
          </a:p>
          <a:p>
            <a:pPr lvl="1"/>
            <a:r>
              <a:rPr lang="en-US" dirty="0" smtClean="0"/>
              <a:t>Chess – 10</a:t>
            </a:r>
            <a:r>
              <a:rPr lang="en-US" baseline="30000" dirty="0" smtClean="0"/>
              <a:t>50</a:t>
            </a:r>
            <a:r>
              <a:rPr lang="en-US" dirty="0" smtClean="0"/>
              <a:t> states</a:t>
            </a:r>
          </a:p>
          <a:p>
            <a:r>
              <a:rPr lang="en-US" dirty="0" smtClean="0"/>
              <a:t>Game State</a:t>
            </a:r>
          </a:p>
          <a:p>
            <a:r>
              <a:rPr lang="en-US" dirty="0" smtClean="0"/>
              <a:t>Game Tree</a:t>
            </a:r>
          </a:p>
          <a:p>
            <a:pPr lvl="1"/>
            <a:r>
              <a:rPr lang="en-US" dirty="0" err="1" smtClean="0"/>
              <a:t>Minimax</a:t>
            </a:r>
            <a:endParaRPr lang="en-US" dirty="0" smtClean="0"/>
          </a:p>
          <a:p>
            <a:pPr lvl="1"/>
            <a:r>
              <a:rPr lang="en-US" dirty="0" err="1" smtClean="0"/>
              <a:t>Negamax</a:t>
            </a:r>
            <a:endParaRPr lang="en-US" dirty="0" smtClean="0"/>
          </a:p>
          <a:p>
            <a:r>
              <a:rPr lang="en-US" dirty="0" smtClean="0"/>
              <a:t>Evaluation Function</a:t>
            </a:r>
          </a:p>
          <a:p>
            <a:r>
              <a:rPr lang="en-US" dirty="0" smtClean="0"/>
              <a:t>End game lookup table – hash table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6633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Trees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614607"/>
            <a:ext cx="69215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3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525779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inimax</a:t>
            </a:r>
            <a:r>
              <a:rPr lang="en-US" dirty="0" smtClean="0"/>
              <a:t>(state, depth, </a:t>
            </a:r>
            <a:r>
              <a:rPr lang="en-US" dirty="0" err="1" smtClean="0"/>
              <a:t>maxPlayer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if(depth == 0 || </a:t>
            </a:r>
            <a:r>
              <a:rPr lang="en-US" dirty="0" err="1" smtClean="0"/>
              <a:t>gameOver</a:t>
            </a:r>
            <a:r>
              <a:rPr lang="en-US" dirty="0" smtClean="0"/>
              <a:t>(state))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return evaluate(state, </a:t>
            </a:r>
            <a:r>
              <a:rPr lang="en-US" dirty="0" err="1" smtClean="0"/>
              <a:t>maxPlayer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best = -INFINITY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for move in </a:t>
            </a:r>
            <a:r>
              <a:rPr lang="en-US" dirty="0" err="1" smtClean="0"/>
              <a:t>getMoves</a:t>
            </a:r>
            <a:r>
              <a:rPr lang="en-US" dirty="0" smtClean="0"/>
              <a:t>(state)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score = </a:t>
            </a:r>
            <a:r>
              <a:rPr lang="en-US" dirty="0" err="1" smtClean="0"/>
              <a:t>minimax</a:t>
            </a:r>
            <a:r>
              <a:rPr lang="en-US" dirty="0" smtClean="0"/>
              <a:t>(state, depth, </a:t>
            </a:r>
            <a:r>
              <a:rPr lang="en-US" dirty="0" err="1" smtClean="0"/>
              <a:t>maxPlayer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	if score &gt; best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best = score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err="1" smtClean="0"/>
              <a:t>bestMove</a:t>
            </a:r>
            <a:r>
              <a:rPr lang="en-US" dirty="0" smtClean="0"/>
              <a:t> = move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best</a:t>
            </a:r>
          </a:p>
        </p:txBody>
      </p:sp>
    </p:spTree>
    <p:extLst>
      <p:ext uri="{BB962C8B-B14F-4D97-AF65-F5344CB8AC3E}">
        <p14:creationId xmlns:p14="http://schemas.microsoft.com/office/powerpoint/2010/main" val="386655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61" y="1615271"/>
            <a:ext cx="6820878" cy="511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8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5067970"/>
          </a:xfrm>
        </p:spPr>
        <p:txBody>
          <a:bodyPr>
            <a:normAutofit/>
          </a:bodyPr>
          <a:lstStyle/>
          <a:p>
            <a:r>
              <a:rPr lang="en-US" dirty="0" smtClean="0"/>
              <a:t>Determines value of game state</a:t>
            </a:r>
          </a:p>
          <a:p>
            <a:r>
              <a:rPr lang="en-US" dirty="0" smtClean="0"/>
              <a:t>Game not fully played out</a:t>
            </a:r>
          </a:p>
          <a:p>
            <a:pPr lvl="1"/>
            <a:r>
              <a:rPr lang="en-US" dirty="0" smtClean="0"/>
              <a:t>Reached max depth</a:t>
            </a:r>
          </a:p>
          <a:p>
            <a:r>
              <a:rPr lang="en-US" dirty="0" smtClean="0"/>
              <a:t>Responsive AI – responds in a timely manner</a:t>
            </a:r>
          </a:p>
          <a:p>
            <a:pPr lvl="1"/>
            <a:r>
              <a:rPr lang="en-US" dirty="0" smtClean="0"/>
              <a:t>Not enough time to play out full game</a:t>
            </a:r>
          </a:p>
          <a:p>
            <a:pPr lvl="1"/>
            <a:r>
              <a:rPr lang="en-US" dirty="0" smtClean="0"/>
              <a:t>Chess – not solved</a:t>
            </a:r>
          </a:p>
          <a:p>
            <a:r>
              <a:rPr lang="en-US" dirty="0" smtClean="0"/>
              <a:t>Connect Four </a:t>
            </a:r>
          </a:p>
          <a:p>
            <a:pPr lvl="1"/>
            <a:r>
              <a:rPr lang="en-US" dirty="0" smtClean="0"/>
              <a:t>Squares in the center worth more</a:t>
            </a:r>
          </a:p>
          <a:p>
            <a:pPr lvl="1"/>
            <a:r>
              <a:rPr lang="en-US" dirty="0" smtClean="0"/>
              <a:t>Longer connections worth more</a:t>
            </a:r>
          </a:p>
        </p:txBody>
      </p:sp>
    </p:spTree>
    <p:extLst>
      <p:ext uri="{BB962C8B-B14F-4D97-AF65-F5344CB8AC3E}">
        <p14:creationId xmlns:p14="http://schemas.microsoft.com/office/powerpoint/2010/main" val="395681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Four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5257799"/>
          </a:xfrm>
        </p:spPr>
        <p:txBody>
          <a:bodyPr>
            <a:normAutofit/>
          </a:bodyPr>
          <a:lstStyle/>
          <a:p>
            <a:r>
              <a:rPr lang="en-US" dirty="0" smtClean="0"/>
              <a:t>Generate move combinations in parallel (each thread)</a:t>
            </a:r>
          </a:p>
          <a:p>
            <a:pPr lvl="1"/>
            <a:r>
              <a:rPr lang="en-US" dirty="0" smtClean="0"/>
              <a:t>Based on block and thread id’s (similar to N queens)</a:t>
            </a:r>
          </a:p>
          <a:p>
            <a:r>
              <a:rPr lang="en-US" dirty="0" smtClean="0"/>
              <a:t>Generate 8 moves (i.e. depth = 8)</a:t>
            </a:r>
          </a:p>
          <a:p>
            <a:pPr lvl="1"/>
            <a:r>
              <a:rPr lang="en-US" dirty="0" smtClean="0"/>
              <a:t>Grid size = (board width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</a:p>
          <a:p>
            <a:pPr lvl="1"/>
            <a:r>
              <a:rPr lang="en-US" dirty="0" smtClean="0"/>
              <a:t>Block size = board width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3 general strategies</a:t>
            </a:r>
          </a:p>
          <a:p>
            <a:pPr lvl="1"/>
            <a:r>
              <a:rPr lang="en-US" dirty="0" smtClean="0"/>
              <a:t>Recursively</a:t>
            </a:r>
          </a:p>
          <a:p>
            <a:pPr lvl="1"/>
            <a:r>
              <a:rPr lang="en-US" dirty="0" smtClean="0"/>
              <a:t>Best </a:t>
            </a:r>
            <a:r>
              <a:rPr lang="en-US" smtClean="0"/>
              <a:t>Moves </a:t>
            </a:r>
            <a:r>
              <a:rPr lang="en-US" smtClean="0"/>
              <a:t>Combination </a:t>
            </a:r>
            <a:r>
              <a:rPr lang="en-US" dirty="0" smtClean="0"/>
              <a:t>(optimistic)</a:t>
            </a:r>
          </a:p>
          <a:p>
            <a:pPr lvl="1"/>
            <a:r>
              <a:rPr lang="en-US" dirty="0" smtClean="0"/>
              <a:t>First Move Total (based on first move)</a:t>
            </a:r>
          </a:p>
        </p:txBody>
      </p:sp>
    </p:spTree>
    <p:extLst>
      <p:ext uri="{BB962C8B-B14F-4D97-AF65-F5344CB8AC3E}">
        <p14:creationId xmlns:p14="http://schemas.microsoft.com/office/powerpoint/2010/main" val="94839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Score Per Move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44" y="1600200"/>
            <a:ext cx="9019756" cy="52577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__shared__ moves[</a:t>
            </a:r>
            <a:r>
              <a:rPr lang="en-US" dirty="0" err="1" smtClean="0"/>
              <a:t>tx</a:t>
            </a:r>
            <a:r>
              <a:rPr lang="en-US" dirty="0" smtClean="0"/>
              <a:t>][</a:t>
            </a:r>
            <a:r>
              <a:rPr lang="en-US" dirty="0" err="1" smtClean="0"/>
              <a:t>ty</a:t>
            </a:r>
            <a:r>
              <a:rPr lang="en-US" dirty="0" smtClean="0"/>
              <a:t>][</a:t>
            </a:r>
            <a:r>
              <a:rPr lang="en-US" dirty="0" err="1" smtClean="0"/>
              <a:t>numMoves</a:t>
            </a:r>
            <a:r>
              <a:rPr lang="en-US" dirty="0" smtClean="0"/>
              <a:t>] = </a:t>
            </a:r>
            <a:r>
              <a:rPr lang="en-US" dirty="0" err="1" smtClean="0"/>
              <a:t>generateMoves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__shared__ </a:t>
            </a:r>
            <a:r>
              <a:rPr lang="en-US" dirty="0" err="1" smtClean="0"/>
              <a:t>evals</a:t>
            </a:r>
            <a:r>
              <a:rPr lang="en-US" dirty="0" smtClean="0"/>
              <a:t>[</a:t>
            </a:r>
            <a:r>
              <a:rPr lang="en-US" dirty="0" err="1"/>
              <a:t>tx</a:t>
            </a:r>
            <a:r>
              <a:rPr lang="en-US" dirty="0"/>
              <a:t>][</a:t>
            </a:r>
            <a:r>
              <a:rPr lang="en-US" dirty="0" err="1"/>
              <a:t>ty</a:t>
            </a:r>
            <a:r>
              <a:rPr lang="en-US" dirty="0"/>
              <a:t>][</a:t>
            </a:r>
            <a:r>
              <a:rPr lang="en-US" dirty="0" err="1"/>
              <a:t>numMoves</a:t>
            </a:r>
            <a:r>
              <a:rPr lang="en-US" dirty="0"/>
              <a:t>] </a:t>
            </a:r>
            <a:r>
              <a:rPr lang="en-US" dirty="0" smtClean="0"/>
              <a:t>= 0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 move in moves</a:t>
            </a:r>
            <a:br>
              <a:rPr lang="en-US" dirty="0" smtClean="0"/>
            </a:br>
            <a:r>
              <a:rPr lang="en-US" dirty="0" smtClean="0"/>
              <a:t>	if </a:t>
            </a:r>
            <a:r>
              <a:rPr lang="en-US" dirty="0" err="1" smtClean="0"/>
              <a:t>canMove</a:t>
            </a:r>
            <a:r>
              <a:rPr lang="en-US" dirty="0" smtClean="0"/>
              <a:t>(board, move)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 err="1" smtClean="0"/>
              <a:t>doMove</a:t>
            </a:r>
            <a:r>
              <a:rPr lang="en-US" dirty="0" smtClean="0"/>
              <a:t>(board, move, player)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if </a:t>
            </a:r>
            <a:r>
              <a:rPr lang="en-US" dirty="0" err="1" smtClean="0"/>
              <a:t>noWinner</a:t>
            </a:r>
            <a:r>
              <a:rPr lang="en-US" dirty="0" smtClean="0"/>
              <a:t>(move)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err="1" smtClean="0"/>
              <a:t>evals</a:t>
            </a:r>
            <a:r>
              <a:rPr lang="en-US" dirty="0"/>
              <a:t> </a:t>
            </a:r>
            <a:r>
              <a:rPr lang="en-US" dirty="0" smtClean="0"/>
              <a:t>+= evaluate(board, player)</a:t>
            </a:r>
            <a:br>
              <a:rPr lang="en-US" dirty="0" smtClean="0"/>
            </a:br>
            <a:r>
              <a:rPr lang="en-US" dirty="0" smtClean="0"/>
              <a:t>		else</a:t>
            </a:r>
            <a:br>
              <a:rPr lang="en-US" dirty="0" smtClean="0"/>
            </a:br>
            <a:r>
              <a:rPr lang="en-US" dirty="0" smtClean="0"/>
              <a:t>			move = </a:t>
            </a:r>
            <a:r>
              <a:rPr lang="en-US" dirty="0" err="1" smtClean="0"/>
              <a:t>blockOrWin</a:t>
            </a:r>
            <a:r>
              <a:rPr lang="en-US" dirty="0" smtClean="0"/>
              <a:t>(move, board, player)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changePlayer</a:t>
            </a:r>
            <a:r>
              <a:rPr lang="en-US" dirty="0" smtClean="0"/>
              <a:t>(player)</a:t>
            </a:r>
            <a:br>
              <a:rPr lang="en-US" dirty="0" smtClean="0"/>
            </a:br>
            <a:r>
              <a:rPr lang="en-US" dirty="0" smtClean="0"/>
              <a:t>	else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eval</a:t>
            </a:r>
            <a:r>
              <a:rPr lang="en-US" dirty="0" smtClean="0"/>
              <a:t> = -</a:t>
            </a:r>
            <a:r>
              <a:rPr lang="en-US" dirty="0" err="1" smtClean="0"/>
              <a:t>invalidScore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syncThreads</a:t>
            </a:r>
            <a:r>
              <a:rPr lang="en-US" dirty="0" smtClean="0"/>
              <a:t>()		</a:t>
            </a:r>
          </a:p>
        </p:txBody>
      </p:sp>
    </p:spTree>
    <p:extLst>
      <p:ext uri="{BB962C8B-B14F-4D97-AF65-F5344CB8AC3E}">
        <p14:creationId xmlns:p14="http://schemas.microsoft.com/office/powerpoint/2010/main" val="94669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Block Sums per Start 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7899306" cy="363217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threadID</a:t>
            </a:r>
            <a:r>
              <a:rPr lang="en-US" dirty="0" smtClean="0"/>
              <a:t> == 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for each thread in block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scoreArray</a:t>
            </a:r>
            <a:r>
              <a:rPr lang="en-US" dirty="0" smtClean="0"/>
              <a:t>[index] += </a:t>
            </a:r>
            <a:r>
              <a:rPr lang="en-US" dirty="0" err="1" smtClean="0"/>
              <a:t>evals</a:t>
            </a:r>
            <a:r>
              <a:rPr lang="en-US" dirty="0" smtClean="0"/>
              <a:t>[</a:t>
            </a:r>
            <a:r>
              <a:rPr lang="en-US" dirty="0" err="1" smtClean="0"/>
              <a:t>firstMove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err="1" smtClean="0"/>
              <a:t>syncthreads</a:t>
            </a:r>
            <a:r>
              <a:rPr lang="en-US" dirty="0" smtClean="0"/>
              <a:t>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14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659</TotalTime>
  <Words>266</Words>
  <Application>Microsoft Macintosh PowerPoint</Application>
  <PresentationFormat>On-screen Show (4:3)</PresentationFormat>
  <Paragraphs>63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Breeze</vt:lpstr>
      <vt:lpstr>Connect Four AI</vt:lpstr>
      <vt:lpstr>Game Theory</vt:lpstr>
      <vt:lpstr>Game Trees</vt:lpstr>
      <vt:lpstr>MiniMax</vt:lpstr>
      <vt:lpstr>Minimax Example</vt:lpstr>
      <vt:lpstr>Evaluation Function</vt:lpstr>
      <vt:lpstr>Connect Four on GPU</vt:lpstr>
      <vt:lpstr>Get Score Per Move Set</vt:lpstr>
      <vt:lpstr>Get Block Sums per Start Move</vt:lpstr>
      <vt:lpstr>Get Sub Grid Sum Per Start Move</vt:lpstr>
      <vt:lpstr>Get Grid Sum Per Start Move</vt:lpstr>
      <vt:lpstr>Compare and Get Best Move</vt:lpstr>
      <vt:lpstr>Depth 8 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4 AI</dc:title>
  <dc:creator>Jonathan Lehman</dc:creator>
  <cp:lastModifiedBy>Jonathan Lehman</cp:lastModifiedBy>
  <cp:revision>66</cp:revision>
  <dcterms:created xsi:type="dcterms:W3CDTF">2012-04-24T16:58:16Z</dcterms:created>
  <dcterms:modified xsi:type="dcterms:W3CDTF">2012-04-25T04:14:40Z</dcterms:modified>
</cp:coreProperties>
</file>