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469C1E-EB8C-4FC4-B94E-E1D260B64478}">
  <a:tblStyle styleId="{65469C1E-EB8C-4FC4-B94E-E1D260B64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ad687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ad687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ad6876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ad6876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ad6876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ad6876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ad6876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ad6876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ad68765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ad68765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Design an enclosure to hold multiple SDR’s and Intel NUC. (User Equipment aka UE)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Modify srsRAN code to support enclosures of multiple ranges.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Deploy UE’s across Ames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 testing on the UE’s (enclosures) to verify proper functionality.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Experiment with open source 5G-and-beyond solutions on the network.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Milestones, Metrics and Evaluation Criteria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October 29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Design an enclosure that will contain the Intel NUC, an amplifier, and 4 SDRs; B210, N320, X410, and Skylark mMIMO.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November 29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Test the UE in the lab for reliability and stability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December 14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Demo the UE enclosure to the National Science Foundation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February 15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Deploy UE’s across Ames and ISU and get measurements or reliability  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March 15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Experiment with 5G-and-beyond software platforms 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April 1</a:t>
            </a:r>
            <a:r>
              <a:rPr baseline="30000" lang="en" sz="1400">
                <a:solidFill>
                  <a:schemeClr val="dk1"/>
                </a:solidFill>
              </a:rPr>
              <a:t>st</a:t>
            </a:r>
            <a:r>
              <a:rPr lang="en" sz="1100">
                <a:solidFill>
                  <a:schemeClr val="dk1"/>
                </a:solidFill>
              </a:rPr>
              <a:t>: Conduct performance measurement </a:t>
            </a:r>
            <a:endParaRPr sz="1100">
              <a:solidFill>
                <a:schemeClr val="dk1"/>
              </a:solidFill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April 29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: Demonstration/Report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 August - September 2021: Study basics of the ARA project (https://arawireless.org) and related 5G-and-beyond hardware and software platforms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 October – November 2021: Develop hardware integration and manufacturing strategies for ARA user equipment; deployment of ARA base station equipment; perform initial testing;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 December 2021: Deploy ARA user equipment across City of Ames and ISU Research and Teaching Farms and conduct performance measurement;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 January - February 2022: Participate in the preparation of the ARA deployment around the ISU Curtiss Farm as well as Agronomy and Ag Engineering Farm; Experiment with open-source 5G-and-beyond software platforms using ARA;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272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* March – April 2022: Experiment with novel 5G-and-beyond solutions and conduct performance measurement; demonstration and report.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Risk Management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Enclosure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Equipment breaks: 1%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3D printing errors: 15%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954300" y="20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{65469C1E-EB8C-4FC4-B94E-E1D260B64478}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3D-model an enclosure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 hours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Modifying the srsRAN codebase for each UE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 hours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Deploying the UE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hours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 UE in the lab and in the field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 hours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