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aleway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regular.fntdata"/><Relationship Id="rId10" Type="http://schemas.openxmlformats.org/officeDocument/2006/relationships/slide" Target="slides/slide5.xml"/><Relationship Id="rId13" Type="http://schemas.openxmlformats.org/officeDocument/2006/relationships/font" Target="fonts/Raleway-italic.fntdata"/><Relationship Id="rId12" Type="http://schemas.openxmlformats.org/officeDocument/2006/relationships/font" Target="fonts/Raleway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regular.fntdata"/><Relationship Id="rId14" Type="http://schemas.openxmlformats.org/officeDocument/2006/relationships/font" Target="fonts/Raleway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f591cdb768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f591cdb768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f591cdb768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f591cdb768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f591cdb768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f591cdb768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f591cdb768_3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f591cdb768_3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futurenetworks.ieee.org/tech-focus/june-2017/standards-for-5g-and-beyond" TargetMode="External"/><Relationship Id="rId4" Type="http://schemas.openxmlformats.org/officeDocument/2006/relationships/hyperlink" Target="https://arawireless.org/equipment/" TargetMode="External"/><Relationship Id="rId5" Type="http://schemas.openxmlformats.org/officeDocument/2006/relationships/hyperlink" Target="https://arawireless.org/deployment/" TargetMode="External"/><Relationship Id="rId6" Type="http://schemas.openxmlformats.org/officeDocument/2006/relationships/hyperlink" Target="https://arawireless.org/research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Requirements and constraints lightning talk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sdmay22-30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Requirements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Deploy Agriculture and Rural (ARA) base station equipment.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Setting up SDR and base stations at select ISU locations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Deploy ARA user equipment throughout the city of Ames and ISU research and teaching farms.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Devices that will use the 5G system that we setup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Perform measurements of network reliability and speeds.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Experiment with 5G-and-beyond solutions 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>
                <a:solidFill>
                  <a:schemeClr val="dk1"/>
                </a:solidFill>
              </a:rPr>
              <a:t>Applications of 5G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Look at different frequency ranges, distances, and transfer speeds</a:t>
            </a:r>
            <a:endParaRPr sz="1100">
              <a:solidFill>
                <a:schemeClr val="dk1"/>
              </a:solidFill>
            </a:endParaRPr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6425" y="768638"/>
            <a:ext cx="3607851" cy="163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Constraints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Resources are provided by the ARA research team such as wireless platforms and software defined radios.</a:t>
            </a:r>
            <a:endParaRPr sz="11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Many different wireless platforms for testing a wide spectrum of frequencies over large distances. </a:t>
            </a:r>
            <a:endParaRPr sz="11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Using the ARA SDR platforms to provide a network stack to the ARA research community. 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Sub 7.2 GHz platforms from 470MHz to 806MHz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mmWave platforms from 24.25-29</a:t>
            </a:r>
            <a:r>
              <a:rPr lang="en">
                <a:solidFill>
                  <a:schemeClr val="dk1"/>
                </a:solidFill>
              </a:rPr>
              <a:t>.5</a:t>
            </a:r>
            <a:r>
              <a:rPr lang="en" sz="1100">
                <a:solidFill>
                  <a:schemeClr val="dk1"/>
                </a:solidFill>
              </a:rPr>
              <a:t> GHz with 500MHz real-time bandwidth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Engineering Standards</a:t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IEEE 802: 5G standards will be referenced to conform code modifications to open-source software</a:t>
            </a:r>
            <a:endParaRPr sz="11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Use of industry-accepted hardware standards for software defined radios (SDRs) and antennas to achieve the listed network spec constraints.   </a:t>
            </a:r>
            <a:endParaRPr sz="11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IEEE 1914.1 standard for Fronthaul Transport Networks (FTNs) will be referenced when defining what type of user-station network is being set up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 </a:t>
            </a:r>
            <a:endParaRPr/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rgbClr val="1155CC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https://futurenetworks.ieee.org/tech-focus/june-2017/standards-for-5g-and-beyond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rgbClr val="1155CC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https://arawireless.org/equipment/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rgbClr val="1155CC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https://arawireless.org/deployment/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rgbClr val="1155CC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https://arawireless.org/research/</a:t>
            </a:r>
            <a:r>
              <a:rPr lang="en" sz="1100">
                <a:solidFill>
                  <a:schemeClr val="dk1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