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b7a9e2c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b7a9e2c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b7a9e2c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b7a9e2c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b7a9e2c4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b7a9e2c4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b7a9e2c4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b7a9e2c4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b7a9e2c4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b7a9e2c4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5G and Beyond interview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593"/>
            <a:ext cx="9144000" cy="511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4137000"/>
            <a:ext cx="8520600" cy="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https://arawireless.org/research/agriculture-use-case/</a:t>
            </a:r>
            <a:endParaRPr sz="10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075" y="1152463"/>
            <a:ext cx="71818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087" y="989700"/>
            <a:ext cx="8141825" cy="3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125"/>
            <a:ext cx="8839201" cy="2951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50" y="152400"/>
            <a:ext cx="560509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