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526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34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19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11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9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36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70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59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92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03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14DD-EC4D-48A6-BF9A-191D8D5D252C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64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14DD-EC4D-48A6-BF9A-191D8D5D252C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5FF6-BC15-4AF8-876E-F6600A557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1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ERSONAL\Desktop\banner1-software-gestion-documental-calidad-PRL-prevencion-riesgos-laborales-medioambiente-Sharepoint-quofil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"/>
          <a:stretch/>
        </p:blipFill>
        <p:spPr bwMode="auto">
          <a:xfrm>
            <a:off x="-4887311" y="-4475064"/>
            <a:ext cx="18930419" cy="65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ERSONAL\Desktop\banner_gestion_procesos_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4145" y="4694327"/>
            <a:ext cx="19203255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ERSONAL\Desktop\log fi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8169" y="-3051369"/>
            <a:ext cx="4238988" cy="39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ERSONAL\Desktop\log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61" y="6305459"/>
            <a:ext cx="4286204" cy="41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ERSONAL\Desktop\logo 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856" y="528181"/>
            <a:ext cx="1168700" cy="7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PERSONAL\Desktop\logo 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9191" y="10075047"/>
            <a:ext cx="1168700" cy="7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92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3</cp:revision>
  <dcterms:created xsi:type="dcterms:W3CDTF">2017-06-10T04:56:24Z</dcterms:created>
  <dcterms:modified xsi:type="dcterms:W3CDTF">2017-06-10T05:47:14Z</dcterms:modified>
</cp:coreProperties>
</file>