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0BFC9-1F04-4282-8F49-09E6ADF3B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1DA559-E4A4-4E7B-A62C-376F63AD9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D0E18-3398-42C9-8060-B20EA51F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F67-81EC-48C3-9FC7-67EC6347753D}" type="datetimeFigureOut">
              <a:rPr lang="es-CO" smtClean="0"/>
              <a:t>5/06/2017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698F0-21E4-47AD-8F1A-33568947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39E66-D2E7-41C4-9279-EB2C54CD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4B8A-D1BF-4833-9DC6-7B1F6B2E8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518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DB31F-B176-4468-9573-4DEE6EDE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D99B48-403F-4D4C-87B2-9EC5D0871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A0014-F2CD-4A01-9A4D-B0FD50D0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F67-81EC-48C3-9FC7-67EC6347753D}" type="datetimeFigureOut">
              <a:rPr lang="es-CO" smtClean="0"/>
              <a:t>5/06/2017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0B18DE-73CA-4276-8D26-EEA7613D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04D497-EDA2-4902-9E83-D6CE9945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4B8A-D1BF-4833-9DC6-7B1F6B2E8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D4BEAB-EB76-4BED-BF18-E2BC2E850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23792B-9453-438F-8C50-DEE0A44C3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02D667-83AE-4CFA-A05A-16A30A43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F67-81EC-48C3-9FC7-67EC6347753D}" type="datetimeFigureOut">
              <a:rPr lang="es-CO" smtClean="0"/>
              <a:t>5/06/2017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F9B7A-183D-48A9-89D4-C199D8A3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09AF6-02B9-4190-AE66-F6DF274E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4B8A-D1BF-4833-9DC6-7B1F6B2E8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121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F6BD9-AB14-4A9C-9CFE-75E8D9C6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BB42B7-BD44-4148-9A6D-868628D3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2B3F49-64D3-45CC-B2AC-683CFE45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F67-81EC-48C3-9FC7-67EC6347753D}" type="datetimeFigureOut">
              <a:rPr lang="es-CO" smtClean="0"/>
              <a:t>5/06/2017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582FE-58F7-4A91-9ED3-E5868BD9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D7AB10-080A-420F-852E-B73ED25E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4B8A-D1BF-4833-9DC6-7B1F6B2E8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003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E16C6-51C9-4230-8F79-BBF2371C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F8053-4676-4F39-9F6F-F0E3FEB6F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991174-D9D0-450B-8F90-AA6CD1A1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F67-81EC-48C3-9FC7-67EC6347753D}" type="datetimeFigureOut">
              <a:rPr lang="es-CO" smtClean="0"/>
              <a:t>5/06/2017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7CC0C9-4F3E-4182-B904-BB5C6C28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695109-9281-41EF-99FB-BA67EBA7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4B8A-D1BF-4833-9DC6-7B1F6B2E8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060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CE6C0-0E90-4235-8B0A-379B174B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5B12EA-8623-46D3-BE9F-7269A7D21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3DA317-1FB3-4833-9D3E-140E60496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1199F5-88D1-4885-B131-7B7C90FC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F67-81EC-48C3-9FC7-67EC6347753D}" type="datetimeFigureOut">
              <a:rPr lang="es-CO" smtClean="0"/>
              <a:t>5/06/2017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5B60B6-2100-4A7D-BFBF-6DE10DA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CF1019-FE84-4B80-9192-F4C4459D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4B8A-D1BF-4833-9DC6-7B1F6B2E8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237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163FF-DF23-40C4-9A6F-708931E5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AAA830-D81B-47B4-811B-26903671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C70297-3999-4377-B64C-0B09BBBB5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33A10E-4476-4C2C-92C8-D4FF86320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267701-E15D-481F-8922-C9286FC9D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207004-3466-4157-A7AC-F3E41CB1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F67-81EC-48C3-9FC7-67EC6347753D}" type="datetimeFigureOut">
              <a:rPr lang="es-CO" smtClean="0"/>
              <a:t>5/06/2017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0031BF-0B6F-4234-B22A-ED46BB81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244811-C56D-4B2C-8FA2-13795EC6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4B8A-D1BF-4833-9DC6-7B1F6B2E8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760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BE3B4-EC2A-46E3-B3A1-B8388B8D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345002-06DA-4867-8619-3A9A554C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F67-81EC-48C3-9FC7-67EC6347753D}" type="datetimeFigureOut">
              <a:rPr lang="es-CO" smtClean="0"/>
              <a:t>5/06/2017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585524-1718-457B-881C-03B2D122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EF17A6-A3DB-45E4-939C-90934F6B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4B8A-D1BF-4833-9DC6-7B1F6B2E8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641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FA74E1-A1A9-4669-97D8-901420AE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F67-81EC-48C3-9FC7-67EC6347753D}" type="datetimeFigureOut">
              <a:rPr lang="es-CO" smtClean="0"/>
              <a:t>5/06/2017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0DE72F-F627-4484-842E-753F63FF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E2EDE2-21A8-4D7A-8214-06473593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4B8A-D1BF-4833-9DC6-7B1F6B2E8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529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DD600-88AE-40F8-BE96-0AA7AB27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166F9A-BA8B-411E-8E14-0665DCEE9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0C136-E0C4-4104-A56A-B671BBA8E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E3978B-B097-4AC1-AEC7-9ABDC4E5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F67-81EC-48C3-9FC7-67EC6347753D}" type="datetimeFigureOut">
              <a:rPr lang="es-CO" smtClean="0"/>
              <a:t>5/06/2017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01749B-670A-47BA-8B2A-40BFD8DC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2AB8D9-8D61-4C97-AC6A-FFF0B72B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4B8A-D1BF-4833-9DC6-7B1F6B2E8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936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9805B-578C-4F0E-91A4-58F7D19D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94E011-3C29-4A4E-BD7D-0C610786D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79D7AC-C6CE-4604-A286-501B132A2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188104-C961-4397-B56E-19A9CBE1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F67-81EC-48C3-9FC7-67EC6347753D}" type="datetimeFigureOut">
              <a:rPr lang="es-CO" smtClean="0"/>
              <a:t>5/06/2017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7EA63E-E242-4DAD-9713-7D2ECAF4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37411F-8AA5-4431-A286-CFDC756E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4B8A-D1BF-4833-9DC6-7B1F6B2E8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039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4ACD15-7C4F-47A3-BD3C-68FFACA6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6A88AC-A4F9-4493-9F3A-9156FDD94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80060-E859-4698-AFBA-5D1247E65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5F67-81EC-48C3-9FC7-67EC6347753D}" type="datetimeFigureOut">
              <a:rPr lang="es-CO" smtClean="0"/>
              <a:t>5/06/2017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DE785-E164-42E3-99AF-B73B66DDA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79450-3A37-4E52-ACC9-59D215B33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C4B8A-D1BF-4833-9DC6-7B1F6B2E8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269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8AD8556-4E70-4467-BF2C-DA4A1ED18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0" b="6939"/>
          <a:stretch/>
        </p:blipFill>
        <p:spPr>
          <a:xfrm>
            <a:off x="-558766" y="-150394"/>
            <a:ext cx="12085983" cy="6279228"/>
          </a:xfrm>
          <a:prstGeom prst="rect">
            <a:avLst/>
          </a:prstGeom>
        </p:spPr>
      </p:pic>
      <p:sp>
        <p:nvSpPr>
          <p:cNvPr id="6" name="AutoShape 2" descr="Resultado de imagen para workflow">
            <a:extLst>
              <a:ext uri="{FF2B5EF4-FFF2-40B4-BE49-F238E27FC236}">
                <a16:creationId xmlns:a16="http://schemas.microsoft.com/office/drawing/2014/main" id="{8068C50F-5D9F-4EFF-B98E-3A719FF8B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E644E98-4BC9-4D61-BC79-B7F8E00A8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165" y="96699"/>
            <a:ext cx="2809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7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AD30D44-98D4-48FC-BF82-D9733C7B1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49"/>
          <a:stretch/>
        </p:blipFill>
        <p:spPr>
          <a:xfrm>
            <a:off x="0" y="55311"/>
            <a:ext cx="12192000" cy="63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5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838F515-5E9A-4320-BC5E-BCAB55347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1"/>
            <a:ext cx="12192000" cy="674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1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774FD8-2A19-4473-B269-46BB844B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1"/>
            <a:ext cx="12192000" cy="674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7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BAC5516-F774-4544-98AB-4330B3EC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1"/>
            <a:ext cx="12192000" cy="674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4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725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Belkis Buelvas Castillo</dc:creator>
  <cp:lastModifiedBy>Belkis Buelvas Castillo</cp:lastModifiedBy>
  <cp:revision>4</cp:revision>
  <dcterms:created xsi:type="dcterms:W3CDTF">2017-06-05T16:31:57Z</dcterms:created>
  <dcterms:modified xsi:type="dcterms:W3CDTF">2017-06-05T21:04:55Z</dcterms:modified>
</cp:coreProperties>
</file>