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97" r:id="rId4"/>
    <p:sldId id="299" r:id="rId5"/>
    <p:sldId id="298" r:id="rId6"/>
    <p:sldId id="282" r:id="rId7"/>
    <p:sldId id="300" r:id="rId8"/>
    <p:sldId id="289" r:id="rId9"/>
    <p:sldId id="302" r:id="rId10"/>
    <p:sldId id="304" r:id="rId11"/>
    <p:sldId id="306" r:id="rId12"/>
    <p:sldId id="308" r:id="rId13"/>
    <p:sldId id="309" r:id="rId14"/>
    <p:sldId id="312" r:id="rId15"/>
    <p:sldId id="310" r:id="rId16"/>
    <p:sldId id="311" r:id="rId17"/>
    <p:sldId id="316" r:id="rId18"/>
    <p:sldId id="313" r:id="rId19"/>
    <p:sldId id="315" r:id="rId20"/>
    <p:sldId id="29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71" dt="2025-01-21T23:58:14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</pc:sldChg>
    </pc:docChg>
  </pc:docChgLst>
  <pc:docChgLst>
    <pc:chgData name="Daniela Meneghello" userId="73bf1f0a2ad2b6aa" providerId="LiveId" clId="{CA9998E5-5CA2-4F20-A28D-73399079BE17}"/>
    <pc:docChg chg="undo custSel addSld delSld modSld sldOrd">
      <pc:chgData name="Daniela Meneghello" userId="73bf1f0a2ad2b6aa" providerId="LiveId" clId="{CA9998E5-5CA2-4F20-A28D-73399079BE17}" dt="2025-01-22T00:18:18.972" v="5709" actId="20577"/>
      <pc:docMkLst>
        <pc:docMk/>
      </pc:docMkLst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1059589357" sldId="256"/>
        </pc:sldMkLst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3477025236" sldId="257"/>
        </pc:sldMkLst>
      </pc:sldChg>
      <pc:sldChg chg="modSp mod">
        <pc:chgData name="Daniela Meneghello" userId="73bf1f0a2ad2b6aa" providerId="LiveId" clId="{CA9998E5-5CA2-4F20-A28D-73399079BE17}" dt="2025-01-20T23:53:57.267" v="3819" actId="6549"/>
        <pc:sldMkLst>
          <pc:docMk/>
          <pc:sldMk cId="1672156451" sldId="259"/>
        </pc:sldMkLst>
        <pc:spChg chg="mod">
          <ac:chgData name="Daniela Meneghello" userId="73bf1f0a2ad2b6aa" providerId="LiveId" clId="{CA9998E5-5CA2-4F20-A28D-73399079BE17}" dt="2025-01-19T19:59:20.584" v="3675" actId="20577"/>
          <ac:spMkLst>
            <pc:docMk/>
            <pc:sldMk cId="1672156451" sldId="259"/>
            <ac:spMk id="6" creationId="{71EB4179-9C82-1C48-724E-75CED2ACD92B}"/>
          </ac:spMkLst>
        </pc:spChg>
        <pc:spChg chg="mod">
          <ac:chgData name="Daniela Meneghello" userId="73bf1f0a2ad2b6aa" providerId="LiveId" clId="{CA9998E5-5CA2-4F20-A28D-73399079BE17}" dt="2025-01-20T23:53:57.267" v="3819" actId="6549"/>
          <ac:spMkLst>
            <pc:docMk/>
            <pc:sldMk cId="1672156451" sldId="259"/>
            <ac:spMk id="7" creationId="{9AAEB4E5-19A2-D55C-B0CC-14BB96656F6F}"/>
          </ac:spMkLst>
        </pc:spChg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572143659" sldId="264"/>
        </pc:sldMkLst>
      </pc:sldChg>
      <pc:sldChg chg="modSp mod">
        <pc:chgData name="Daniela Meneghello" userId="73bf1f0a2ad2b6aa" providerId="LiveId" clId="{CA9998E5-5CA2-4F20-A28D-73399079BE17}" dt="2025-01-19T19:56:20.838" v="3638" actId="255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9:55:36.897" v="3637" actId="207"/>
          <ac:spMkLst>
            <pc:docMk/>
            <pc:sldMk cId="3408243523" sldId="265"/>
            <ac:spMk id="4" creationId="{CF33C691-FFDE-A873-A045-AD7799C89CE9}"/>
          </ac:spMkLst>
        </pc:spChg>
        <pc:spChg chg="mod">
          <ac:chgData name="Daniela Meneghello" userId="73bf1f0a2ad2b6aa" providerId="LiveId" clId="{CA9998E5-5CA2-4F20-A28D-73399079BE17}" dt="2025-01-19T19:56:20.838" v="3638" actId="255"/>
          <ac:spMkLst>
            <pc:docMk/>
            <pc:sldMk cId="3408243523" sldId="265"/>
            <ac:spMk id="5" creationId="{3E6A8566-ADC1-5E72-794A-8D040EB32F2E}"/>
          </ac:spMkLst>
        </pc:spChg>
      </pc:sldChg>
      <pc:sldChg chg="modSp del mod">
        <pc:chgData name="Daniela Meneghello" userId="73bf1f0a2ad2b6aa" providerId="LiveId" clId="{CA9998E5-5CA2-4F20-A28D-73399079BE17}" dt="2025-01-21T00:06:31.145" v="4112" actId="47"/>
        <pc:sldMkLst>
          <pc:docMk/>
          <pc:sldMk cId="15057690" sldId="276"/>
        </pc:sldMkLst>
      </pc:sldChg>
      <pc:sldChg chg="del">
        <pc:chgData name="Daniela Meneghello" userId="73bf1f0a2ad2b6aa" providerId="LiveId" clId="{CA9998E5-5CA2-4F20-A28D-73399079BE17}" dt="2025-01-21T00:43:27.624" v="4876" actId="47"/>
        <pc:sldMkLst>
          <pc:docMk/>
          <pc:sldMk cId="2772287773" sldId="277"/>
        </pc:sldMkLst>
      </pc:sldChg>
      <pc:sldChg chg="del">
        <pc:chgData name="Daniela Meneghello" userId="73bf1f0a2ad2b6aa" providerId="LiveId" clId="{CA9998E5-5CA2-4F20-A28D-73399079BE17}" dt="2025-01-19T18:40:34.843" v="2167" actId="47"/>
        <pc:sldMkLst>
          <pc:docMk/>
          <pc:sldMk cId="4237091996" sldId="281"/>
        </pc:sldMkLst>
      </pc:sldChg>
      <pc:sldChg chg="addSp delSp modSp add del mod">
        <pc:chgData name="Daniela Meneghello" userId="73bf1f0a2ad2b6aa" providerId="LiveId" clId="{CA9998E5-5CA2-4F20-A28D-73399079BE17}" dt="2025-01-19T18:45:49.689" v="2200" actId="207"/>
        <pc:sldMkLst>
          <pc:docMk/>
          <pc:sldMk cId="3077559420" sldId="282"/>
        </pc:sldMkLst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3" creationId="{79608140-2A6E-AB43-8C32-A9321C78E8A7}"/>
          </ac:spMkLst>
        </pc:spChg>
        <pc:spChg chg="mod">
          <ac:chgData name="Daniela Meneghello" userId="73bf1f0a2ad2b6aa" providerId="LiveId" clId="{CA9998E5-5CA2-4F20-A28D-73399079BE17}" dt="2025-01-19T17:40:01.778" v="1314" actId="255"/>
          <ac:spMkLst>
            <pc:docMk/>
            <pc:sldMk cId="3077559420" sldId="282"/>
            <ac:spMk id="4" creationId="{FDBD5A6B-B23C-2D39-32A2-56733A8A20FE}"/>
          </ac:spMkLst>
        </pc:spChg>
        <pc:spChg chg="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5" creationId="{A251B214-6316-A2E3-3CA8-E127EA11706C}"/>
          </ac:spMkLst>
        </pc:spChg>
        <pc:spChg chg="mod ord topLvl">
          <ac:chgData name="Daniela Meneghello" userId="73bf1f0a2ad2b6aa" providerId="LiveId" clId="{CA9998E5-5CA2-4F20-A28D-73399079BE17}" dt="2025-01-19T18:43:57.732" v="2185" actId="207"/>
          <ac:spMkLst>
            <pc:docMk/>
            <pc:sldMk cId="3077559420" sldId="282"/>
            <ac:spMk id="6" creationId="{80B635BF-38E5-183E-5A93-1E0D3C35C860}"/>
          </ac:spMkLst>
        </pc:spChg>
        <pc:spChg chg="mod ord topLvl">
          <ac:chgData name="Daniela Meneghello" userId="73bf1f0a2ad2b6aa" providerId="LiveId" clId="{CA9998E5-5CA2-4F20-A28D-73399079BE17}" dt="2025-01-19T18:43:36.428" v="2183" actId="166"/>
          <ac:spMkLst>
            <pc:docMk/>
            <pc:sldMk cId="3077559420" sldId="282"/>
            <ac:spMk id="7" creationId="{19EDDB5D-CEBE-B27D-54CE-2325C24B620E}"/>
          </ac:spMkLst>
        </pc:spChg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8" creationId="{B30C5C23-BC45-8168-8913-7C290DF8C079}"/>
          </ac:spMkLst>
        </pc:spChg>
        <pc:spChg chg="mod ord topLvl">
          <ac:chgData name="Daniela Meneghello" userId="73bf1f0a2ad2b6aa" providerId="LiveId" clId="{CA9998E5-5CA2-4F20-A28D-73399079BE17}" dt="2025-01-19T18:44:24.305" v="2189" actId="166"/>
          <ac:spMkLst>
            <pc:docMk/>
            <pc:sldMk cId="3077559420" sldId="282"/>
            <ac:spMk id="9" creationId="{23D14A88-325F-3551-A860-6041DE58ECE9}"/>
          </ac:spMkLst>
        </pc:spChg>
        <pc:spChg chg="mod ord topLvl">
          <ac:chgData name="Daniela Meneghello" userId="73bf1f0a2ad2b6aa" providerId="LiveId" clId="{CA9998E5-5CA2-4F20-A28D-73399079BE17}" dt="2025-01-19T18:44:51.677" v="2193" actId="166"/>
          <ac:spMkLst>
            <pc:docMk/>
            <pc:sldMk cId="3077559420" sldId="282"/>
            <ac:spMk id="10" creationId="{B931B7BD-FE25-BF39-C335-837415A1792B}"/>
          </ac:spMkLst>
        </pc:spChg>
        <pc:spChg chg="mod ord topLvl">
          <ac:chgData name="Daniela Meneghello" userId="73bf1f0a2ad2b6aa" providerId="LiveId" clId="{CA9998E5-5CA2-4F20-A28D-73399079BE17}" dt="2025-01-19T18:45:39.229" v="2199" actId="166"/>
          <ac:spMkLst>
            <pc:docMk/>
            <pc:sldMk cId="3077559420" sldId="282"/>
            <ac:spMk id="11" creationId="{D5E6BCFE-B0B7-C788-463C-9AD0D0616CF7}"/>
          </ac:spMkLst>
        </pc:spChg>
        <pc:spChg chg="mod ord topLvl">
          <ac:chgData name="Daniela Meneghello" userId="73bf1f0a2ad2b6aa" providerId="LiveId" clId="{CA9998E5-5CA2-4F20-A28D-73399079BE17}" dt="2025-01-19T18:44:41.776" v="2191" actId="166"/>
          <ac:spMkLst>
            <pc:docMk/>
            <pc:sldMk cId="3077559420" sldId="282"/>
            <ac:spMk id="12" creationId="{FA173653-1A25-C6BD-6779-FAB7AF155546}"/>
          </ac:spMkLst>
        </pc:spChg>
        <pc:spChg chg="mod ord topLvl">
          <ac:chgData name="Daniela Meneghello" userId="73bf1f0a2ad2b6aa" providerId="LiveId" clId="{CA9998E5-5CA2-4F20-A28D-73399079BE17}" dt="2025-01-19T18:45:09.878" v="2197" actId="207"/>
          <ac:spMkLst>
            <pc:docMk/>
            <pc:sldMk cId="3077559420" sldId="282"/>
            <ac:spMk id="13" creationId="{5F67FC58-CFC9-147C-DC5B-4EC9214E5D21}"/>
          </ac:spMkLst>
        </pc:spChg>
        <pc:spChg chg="mod topLvl">
          <ac:chgData name="Daniela Meneghello" userId="73bf1f0a2ad2b6aa" providerId="LiveId" clId="{CA9998E5-5CA2-4F20-A28D-73399079BE17}" dt="2025-01-19T18:45:49.689" v="2200" actId="207"/>
          <ac:spMkLst>
            <pc:docMk/>
            <pc:sldMk cId="3077559420" sldId="282"/>
            <ac:spMk id="14" creationId="{CD7252AD-C578-B53E-85D8-3CB04B10A8A9}"/>
          </ac:spMkLst>
        </pc:spChg>
        <pc:spChg chg="mod">
          <ac:chgData name="Daniela Meneghello" userId="73bf1f0a2ad2b6aa" providerId="LiveId" clId="{CA9998E5-5CA2-4F20-A28D-73399079BE17}" dt="2025-01-19T17:54:20.746" v="1867" actId="255"/>
          <ac:spMkLst>
            <pc:docMk/>
            <pc:sldMk cId="3077559420" sldId="282"/>
            <ac:spMk id="29" creationId="{2F0AE1AD-A6EE-B376-BBD5-12C54C5CB002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0" creationId="{44C6B1E3-5F6F-6F8E-CE47-BABA741F0973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38" creationId="{AD96223B-00F6-2EC9-F1A4-388E1F099D9C}"/>
          </ac:spMkLst>
        </pc:spChg>
        <pc:spChg chg="mod">
          <ac:chgData name="Daniela Meneghello" userId="73bf1f0a2ad2b6aa" providerId="LiveId" clId="{CA9998E5-5CA2-4F20-A28D-73399079BE17}" dt="2025-01-19T17:55:53.595" v="1881" actId="255"/>
          <ac:spMkLst>
            <pc:docMk/>
            <pc:sldMk cId="3077559420" sldId="282"/>
            <ac:spMk id="39" creationId="{7CA95626-07E4-11DB-71A1-CDB5122556AD}"/>
          </ac:spMkLst>
        </pc:spChg>
        <pc:spChg chg="mod">
          <ac:chgData name="Daniela Meneghello" userId="73bf1f0a2ad2b6aa" providerId="LiveId" clId="{CA9998E5-5CA2-4F20-A28D-73399079BE17}" dt="2025-01-19T18:13:48.932" v="1982" actId="1076"/>
          <ac:spMkLst>
            <pc:docMk/>
            <pc:sldMk cId="3077559420" sldId="282"/>
            <ac:spMk id="41" creationId="{A2B24E2F-7CA1-79F6-8BDF-528C81BB0A88}"/>
          </ac:spMkLst>
        </pc:spChg>
        <pc:spChg chg="mod">
          <ac:chgData name="Daniela Meneghello" userId="73bf1f0a2ad2b6aa" providerId="LiveId" clId="{CA9998E5-5CA2-4F20-A28D-73399079BE17}" dt="2025-01-19T18:18:27.012" v="2031" actId="1037"/>
          <ac:spMkLst>
            <pc:docMk/>
            <pc:sldMk cId="3077559420" sldId="282"/>
            <ac:spMk id="42" creationId="{5C764CD9-2A3E-08C7-175A-FEE1169BF78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4" creationId="{9AEC986C-8173-C142-870D-2D44F4C4E3F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5" creationId="{55A51CA6-DC1E-3F50-161D-2CA8F87DB80E}"/>
          </ac:spMkLst>
        </pc:spChg>
        <pc:spChg chg="mod">
          <ac:chgData name="Daniela Meneghello" userId="73bf1f0a2ad2b6aa" providerId="LiveId" clId="{CA9998E5-5CA2-4F20-A28D-73399079BE17}" dt="2025-01-19T17:46:35.129" v="1370" actId="20577"/>
          <ac:spMkLst>
            <pc:docMk/>
            <pc:sldMk cId="3077559420" sldId="282"/>
            <ac:spMk id="47" creationId="{68551A45-8902-20C0-C16A-45E19A7C8B4C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8" creationId="{A83365DA-7D1F-FC3C-1DF8-28ADBDB7A3B2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7" creationId="{9006EEDA-6C43-3585-F4BA-910F7634950B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8" creationId="{A7B47166-5450-0F54-7D6A-3F1FCEBE688C}"/>
          </ac:spMkLst>
        </pc:spChg>
        <pc:spChg chg="mod">
          <ac:chgData name="Daniela Meneghello" userId="73bf1f0a2ad2b6aa" providerId="LiveId" clId="{CA9998E5-5CA2-4F20-A28D-73399079BE17}" dt="2025-01-19T17:56:14.430" v="1883" actId="571"/>
          <ac:spMkLst>
            <pc:docMk/>
            <pc:sldMk cId="3077559420" sldId="282"/>
            <ac:spMk id="60" creationId="{ABC17938-B488-2B0B-88DA-2EC81F82182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61" creationId="{5992CF37-B9AC-421B-8451-23C39C313C86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1" creationId="{6A357F1F-7D7C-4925-A23D-F42499BBD5D8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9" creationId="{1D268BD1-A091-2164-514C-CC017B961230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2" creationId="{28F6559A-0B15-E266-1734-1A93A31815FD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4" creationId="{BA8E6A9E-AEEF-A78C-7A07-643B0D5AA152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6" creationId="{C842770E-E84C-6169-2BCA-AA6C8E2C24F3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7" creationId="{FCFF8D9C-408E-3137-762E-0E75D846C5BF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8" creationId="{D00CDB16-40EB-1E7D-B87B-6A6FE74AEB5A}"/>
          </ac:spMkLst>
        </pc:spChg>
        <pc:spChg chg="mod">
          <ac:chgData name="Daniela Meneghello" userId="73bf1f0a2ad2b6aa" providerId="LiveId" clId="{CA9998E5-5CA2-4F20-A28D-73399079BE17}" dt="2025-01-19T18:40:29.390" v="2166" actId="20577"/>
          <ac:spMkLst>
            <pc:docMk/>
            <pc:sldMk cId="3077559420" sldId="282"/>
            <ac:spMk id="100" creationId="{5390BD20-7CD0-20F1-2047-72D89F3A200D}"/>
          </ac:spMkLst>
        </pc:spChg>
        <pc:spChg chg="mod">
          <ac:chgData name="Daniela Meneghello" userId="73bf1f0a2ad2b6aa" providerId="LiveId" clId="{CA9998E5-5CA2-4F20-A28D-73399079BE17}" dt="2025-01-19T18:36:56.482" v="2145"/>
          <ac:spMkLst>
            <pc:docMk/>
            <pc:sldMk cId="3077559420" sldId="282"/>
            <ac:spMk id="101" creationId="{EFA1BD4E-B02F-3B83-0AD9-977A1171A467}"/>
          </ac:spMkLst>
        </pc:spChg>
        <pc:spChg chg="add mod">
          <ac:chgData name="Daniela Meneghello" userId="73bf1f0a2ad2b6aa" providerId="LiveId" clId="{CA9998E5-5CA2-4F20-A28D-73399079BE17}" dt="2025-01-19T18:41:51.815" v="2180" actId="14100"/>
          <ac:spMkLst>
            <pc:docMk/>
            <pc:sldMk cId="3077559420" sldId="282"/>
            <ac:spMk id="102" creationId="{D09AA980-9E15-6171-65F9-3C7B09045AD7}"/>
          </ac:spMkLst>
        </pc:spChg>
        <pc:grpChg chg="add mod">
          <ac:chgData name="Daniela Meneghello" userId="73bf1f0a2ad2b6aa" providerId="LiveId" clId="{CA9998E5-5CA2-4F20-A28D-73399079BE17}" dt="2025-01-19T18:41:45.107" v="2179" actId="1038"/>
          <ac:grpSpMkLst>
            <pc:docMk/>
            <pc:sldMk cId="3077559420" sldId="282"/>
            <ac:grpSpMk id="28" creationId="{EFED6FA5-6FD0-9E39-EB0B-F8D05F614B7B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37" creationId="{648F4291-876B-994F-4D1B-99E461DA5603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0" creationId="{5FC7897B-B538-D285-FFDD-F541824889C0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3" creationId="{042749C5-0952-BE18-649A-8B069DF4ED12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46" creationId="{E3A25F27-B5F6-8C43-8BFA-92A4991503C8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56" creationId="{B353E204-CA8E-3E93-BD5B-5C9BAC323C18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59" creationId="{F69E89E4-2A58-FCBD-BB28-98AB0340CA55}"/>
          </ac:grpSpMkLst>
        </pc:grpChg>
        <pc:grpChg chg="add mod">
          <ac:chgData name="Daniela Meneghello" userId="73bf1f0a2ad2b6aa" providerId="LiveId" clId="{CA9998E5-5CA2-4F20-A28D-73399079BE17}" dt="2025-01-19T18:37:09.941" v="2146" actId="1076"/>
          <ac:grpSpMkLst>
            <pc:docMk/>
            <pc:sldMk cId="3077559420" sldId="282"/>
            <ac:grpSpMk id="99" creationId="{3972CFBE-24E7-8BA2-3268-202AD6824B9A}"/>
          </ac:grpSpMkLst>
        </pc:grpChg>
        <pc:cxnChg chg="mod">
          <ac:chgData name="Daniela Meneghello" userId="73bf1f0a2ad2b6aa" providerId="LiveId" clId="{CA9998E5-5CA2-4F20-A28D-73399079BE17}" dt="2025-01-19T18:45:03.640" v="2195" actId="692"/>
          <ac:cxnSpMkLst>
            <pc:docMk/>
            <pc:sldMk cId="3077559420" sldId="282"/>
            <ac:cxnSpMk id="15" creationId="{9A0DEF94-1540-A337-0219-3BDF915189D9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51" creationId="{4BA72234-2238-580C-53F8-58761CD82FD1}"/>
          </ac:cxnSpMkLst>
        </pc:cxnChg>
        <pc:cxnChg chg="add mod">
          <ac:chgData name="Daniela Meneghello" userId="73bf1f0a2ad2b6aa" providerId="LiveId" clId="{CA9998E5-5CA2-4F20-A28D-73399079BE17}" dt="2025-01-19T18:29:51.111" v="2114" actId="1037"/>
          <ac:cxnSpMkLst>
            <pc:docMk/>
            <pc:sldMk cId="3077559420" sldId="282"/>
            <ac:cxnSpMk id="85" creationId="{9A27CD0E-D8D5-2DA5-6F1F-76E4B9B3FFF7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86" creationId="{017483A7-0F0A-87E4-6F93-33DD016135FE}"/>
          </ac:cxnSpMkLst>
        </pc:cxnChg>
        <pc:cxnChg chg="add mod">
          <ac:chgData name="Daniela Meneghello" userId="73bf1f0a2ad2b6aa" providerId="LiveId" clId="{CA9998E5-5CA2-4F20-A28D-73399079BE17}" dt="2025-01-19T18:29:40.015" v="2112" actId="1038"/>
          <ac:cxnSpMkLst>
            <pc:docMk/>
            <pc:sldMk cId="3077559420" sldId="282"/>
            <ac:cxnSpMk id="87" creationId="{628C180D-9A07-D054-795D-88457495EBF6}"/>
          </ac:cxnSpMkLst>
        </pc:cxnChg>
        <pc:cxnChg chg="add mod">
          <ac:chgData name="Daniela Meneghello" userId="73bf1f0a2ad2b6aa" providerId="LiveId" clId="{CA9998E5-5CA2-4F20-A28D-73399079BE17}" dt="2025-01-19T18:17:31.070" v="2021" actId="14100"/>
          <ac:cxnSpMkLst>
            <pc:docMk/>
            <pc:sldMk cId="3077559420" sldId="282"/>
            <ac:cxnSpMk id="88" creationId="{DD70967A-9B88-2FF5-3285-C5A57CD92957}"/>
          </ac:cxnSpMkLst>
        </pc:cxnChg>
        <pc:cxnChg chg="add mod">
          <ac:chgData name="Daniela Meneghello" userId="73bf1f0a2ad2b6aa" providerId="LiveId" clId="{CA9998E5-5CA2-4F20-A28D-73399079BE17}" dt="2025-01-19T18:18:57.915" v="2036" actId="1076"/>
          <ac:cxnSpMkLst>
            <pc:docMk/>
            <pc:sldMk cId="3077559420" sldId="282"/>
            <ac:cxnSpMk id="90" creationId="{815DEB8D-9248-9D29-4C5F-47034628D9A6}"/>
          </ac:cxnSpMkLst>
        </pc:cxnChg>
        <pc:cxnChg chg="add mod">
          <ac:chgData name="Daniela Meneghello" userId="73bf1f0a2ad2b6aa" providerId="LiveId" clId="{CA9998E5-5CA2-4F20-A28D-73399079BE17}" dt="2025-01-19T18:31:46.355" v="2130" actId="1038"/>
          <ac:cxnSpMkLst>
            <pc:docMk/>
            <pc:sldMk cId="3077559420" sldId="282"/>
            <ac:cxnSpMk id="91" creationId="{3A143577-1699-9F4D-FA73-BE6EBDFC0736}"/>
          </ac:cxnSpMkLst>
        </pc:cxnChg>
        <pc:cxnChg chg="add mod">
          <ac:chgData name="Daniela Meneghello" userId="73bf1f0a2ad2b6aa" providerId="LiveId" clId="{CA9998E5-5CA2-4F20-A28D-73399079BE17}" dt="2025-01-19T18:37:21.257" v="2148" actId="1076"/>
          <ac:cxnSpMkLst>
            <pc:docMk/>
            <pc:sldMk cId="3077559420" sldId="282"/>
            <ac:cxnSpMk id="103" creationId="{069FD52C-6C75-3FFA-8E6B-D01FD3FE4EF6}"/>
          </ac:cxnSpMkLst>
        </pc:cxnChg>
      </pc:sldChg>
      <pc:sldChg chg="del">
        <pc:chgData name="Daniela Meneghello" userId="73bf1f0a2ad2b6aa" providerId="LiveId" clId="{CA9998E5-5CA2-4F20-A28D-73399079BE17}" dt="2025-01-19T18:40:38.439" v="2168" actId="47"/>
        <pc:sldMkLst>
          <pc:docMk/>
          <pc:sldMk cId="3534365709" sldId="283"/>
        </pc:sldMkLst>
      </pc:sldChg>
      <pc:sldChg chg="del">
        <pc:chgData name="Daniela Meneghello" userId="73bf1f0a2ad2b6aa" providerId="LiveId" clId="{CA9998E5-5CA2-4F20-A28D-73399079BE17}" dt="2025-01-19T18:40:41.409" v="2169" actId="47"/>
        <pc:sldMkLst>
          <pc:docMk/>
          <pc:sldMk cId="1414758720" sldId="284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1694859040" sldId="285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3933063948" sldId="286"/>
        </pc:sldMkLst>
      </pc:sldChg>
      <pc:sldChg chg="del">
        <pc:chgData name="Daniela Meneghello" userId="73bf1f0a2ad2b6aa" providerId="LiveId" clId="{CA9998E5-5CA2-4F20-A28D-73399079BE17}" dt="2025-01-19T18:46:13.660" v="2201" actId="47"/>
        <pc:sldMkLst>
          <pc:docMk/>
          <pc:sldMk cId="3673250436" sldId="287"/>
        </pc:sldMkLst>
      </pc:sldChg>
      <pc:sldChg chg="modSp del mod">
        <pc:chgData name="Daniela Meneghello" userId="73bf1f0a2ad2b6aa" providerId="LiveId" clId="{CA9998E5-5CA2-4F20-A28D-73399079BE17}" dt="2025-01-19T19:56:58.137" v="3639" actId="47"/>
        <pc:sldMkLst>
          <pc:docMk/>
          <pc:sldMk cId="2855566339" sldId="288"/>
        </pc:sldMkLst>
      </pc:sldChg>
      <pc:sldChg chg="addSp modSp mod">
        <pc:chgData name="Daniela Meneghello" userId="73bf1f0a2ad2b6aa" providerId="LiveId" clId="{CA9998E5-5CA2-4F20-A28D-73399079BE17}" dt="2025-01-19T19:57:22.194" v="3640" actId="255"/>
        <pc:sldMkLst>
          <pc:docMk/>
          <pc:sldMk cId="4080872015" sldId="289"/>
        </pc:sldMkLst>
        <pc:spChg chg="mod">
          <ac:chgData name="Daniela Meneghello" userId="73bf1f0a2ad2b6aa" providerId="LiveId" clId="{CA9998E5-5CA2-4F20-A28D-73399079BE17}" dt="2025-01-19T18:53:31.645" v="2298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A9998E5-5CA2-4F20-A28D-73399079BE17}" dt="2025-01-19T19:57:22.194" v="3640" actId="255"/>
          <ac:spMkLst>
            <pc:docMk/>
            <pc:sldMk cId="4080872015" sldId="289"/>
            <ac:spMk id="5" creationId="{58128D05-F11F-0E2F-3FE7-6D3BCE759ABA}"/>
          </ac:spMkLst>
        </pc:spChg>
        <pc:picChg chg="add mod">
          <ac:chgData name="Daniela Meneghello" userId="73bf1f0a2ad2b6aa" providerId="LiveId" clId="{CA9998E5-5CA2-4F20-A28D-73399079BE17}" dt="2025-01-19T19:23:22.192" v="2494" actId="1076"/>
          <ac:picMkLst>
            <pc:docMk/>
            <pc:sldMk cId="4080872015" sldId="289"/>
            <ac:picMk id="3" creationId="{95FEF292-C640-A059-C13F-B2FB0B25E488}"/>
          </ac:picMkLst>
        </pc:picChg>
        <pc:picChg chg="add mod">
          <ac:chgData name="Daniela Meneghello" userId="73bf1f0a2ad2b6aa" providerId="LiveId" clId="{CA9998E5-5CA2-4F20-A28D-73399079BE17}" dt="2025-01-19T19:24:18.468" v="2502" actId="14100"/>
          <ac:picMkLst>
            <pc:docMk/>
            <pc:sldMk cId="4080872015" sldId="289"/>
            <ac:picMk id="7" creationId="{7C3D2701-7E5D-07E2-9C58-C326F30E7D80}"/>
          </ac:picMkLst>
        </pc:picChg>
      </pc:sldChg>
      <pc:sldChg chg="del">
        <pc:chgData name="Daniela Meneghello" userId="73bf1f0a2ad2b6aa" providerId="LiveId" clId="{CA9998E5-5CA2-4F20-A28D-73399079BE17}" dt="2025-01-21T00:06:39.065" v="4113" actId="47"/>
        <pc:sldMkLst>
          <pc:docMk/>
          <pc:sldMk cId="348153174" sldId="290"/>
        </pc:sldMkLst>
      </pc:sldChg>
      <pc:sldChg chg="del">
        <pc:chgData name="Daniela Meneghello" userId="73bf1f0a2ad2b6aa" providerId="LiveId" clId="{CA9998E5-5CA2-4F20-A28D-73399079BE17}" dt="2025-01-21T00:16:21.893" v="4123" actId="47"/>
        <pc:sldMkLst>
          <pc:docMk/>
          <pc:sldMk cId="673627097" sldId="291"/>
        </pc:sldMkLst>
      </pc:sldChg>
      <pc:sldChg chg="modSp del mod">
        <pc:chgData name="Daniela Meneghello" userId="73bf1f0a2ad2b6aa" providerId="LiveId" clId="{CA9998E5-5CA2-4F20-A28D-73399079BE17}" dt="2025-01-21T00:33:09.356" v="4695" actId="47"/>
        <pc:sldMkLst>
          <pc:docMk/>
          <pc:sldMk cId="1407816696" sldId="292"/>
        </pc:sldMkLst>
        <pc:spChg chg="mod">
          <ac:chgData name="Daniela Meneghello" userId="73bf1f0a2ad2b6aa" providerId="LiveId" clId="{CA9998E5-5CA2-4F20-A28D-73399079BE17}" dt="2025-01-21T00:22:28.749" v="4423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addSp delSp modSp add del mod ord">
        <pc:chgData name="Daniela Meneghello" userId="73bf1f0a2ad2b6aa" providerId="LiveId" clId="{CA9998E5-5CA2-4F20-A28D-73399079BE17}" dt="2025-01-19T17:37:49.496" v="1161" actId="47"/>
        <pc:sldMkLst>
          <pc:docMk/>
          <pc:sldMk cId="1945438211" sldId="294"/>
        </pc:sldMkLst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modSp add del mod">
        <pc:chgData name="Daniela Meneghello" userId="73bf1f0a2ad2b6aa" providerId="LiveId" clId="{CA9998E5-5CA2-4F20-A28D-73399079BE17}" dt="2025-01-19T18:46:15.624" v="2202" actId="47"/>
        <pc:sldMkLst>
          <pc:docMk/>
          <pc:sldMk cId="1531945353" sldId="295"/>
        </pc:sldMkLst>
      </pc:sldChg>
      <pc:sldChg chg="addSp delSp modSp add del mod ord">
        <pc:chgData name="Daniela Meneghello" userId="73bf1f0a2ad2b6aa" providerId="LiveId" clId="{CA9998E5-5CA2-4F20-A28D-73399079BE17}" dt="2025-01-19T18:36:00.559" v="2144" actId="47"/>
        <pc:sldMkLst>
          <pc:docMk/>
          <pc:sldMk cId="1660188446" sldId="296"/>
        </pc:sldMkLst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  <pc:sldChg chg="addSp delSp modSp add mod ord">
        <pc:chgData name="Daniela Meneghello" userId="73bf1f0a2ad2b6aa" providerId="LiveId" clId="{CA9998E5-5CA2-4F20-A28D-73399079BE17}" dt="2025-01-19T17:35:04.450" v="1142" actId="1076"/>
        <pc:sldMkLst>
          <pc:docMk/>
          <pc:sldMk cId="2244066575" sldId="297"/>
        </pc:sldMkLst>
        <pc:spChg chg="mod">
          <ac:chgData name="Daniela Meneghello" userId="73bf1f0a2ad2b6aa" providerId="LiveId" clId="{CA9998E5-5CA2-4F20-A28D-73399079BE17}" dt="2025-01-19T17:34:50.609" v="1135" actId="6549"/>
          <ac:spMkLst>
            <pc:docMk/>
            <pc:sldMk cId="2244066575" sldId="297"/>
            <ac:spMk id="5" creationId="{F398E84D-7B62-85F7-35A8-982AB552F04E}"/>
          </ac:spMkLst>
        </pc:spChg>
        <pc:picChg chg="mod">
          <ac:chgData name="Daniela Meneghello" userId="73bf1f0a2ad2b6aa" providerId="LiveId" clId="{CA9998E5-5CA2-4F20-A28D-73399079BE17}" dt="2025-01-19T17:35:02.843" v="1141" actId="1076"/>
          <ac:picMkLst>
            <pc:docMk/>
            <pc:sldMk cId="2244066575" sldId="297"/>
            <ac:picMk id="6" creationId="{72EBBBEA-559F-6A3D-5FA9-EB4304B2BD2B}"/>
          </ac:picMkLst>
        </pc:picChg>
        <pc:picChg chg="mod">
          <ac:chgData name="Daniela Meneghello" userId="73bf1f0a2ad2b6aa" providerId="LiveId" clId="{CA9998E5-5CA2-4F20-A28D-73399079BE17}" dt="2025-01-19T17:35:04.450" v="1142" actId="1076"/>
          <ac:picMkLst>
            <pc:docMk/>
            <pc:sldMk cId="2244066575" sldId="297"/>
            <ac:picMk id="8" creationId="{BFAFB0F6-F129-61C4-7314-DABF904B01E4}"/>
          </ac:picMkLst>
        </pc:picChg>
      </pc:sldChg>
      <pc:sldChg chg="addSp delSp modSp add mod">
        <pc:chgData name="Daniela Meneghello" userId="73bf1f0a2ad2b6aa" providerId="LiveId" clId="{CA9998E5-5CA2-4F20-A28D-73399079BE17}" dt="2025-01-19T17:37:23.443" v="1160" actId="14100"/>
        <pc:sldMkLst>
          <pc:docMk/>
          <pc:sldMk cId="1964979223" sldId="298"/>
        </pc:sldMkLst>
        <pc:spChg chg="mod">
          <ac:chgData name="Daniela Meneghello" userId="73bf1f0a2ad2b6aa" providerId="LiveId" clId="{CA9998E5-5CA2-4F20-A28D-73399079BE17}" dt="2025-01-19T17:37:00.746" v="1152" actId="6549"/>
          <ac:spMkLst>
            <pc:docMk/>
            <pc:sldMk cId="1964979223" sldId="298"/>
            <ac:spMk id="5" creationId="{EDE3104D-8845-29C6-146E-A58D7EB54F1F}"/>
          </ac:spMkLst>
        </pc:spChg>
        <pc:picChg chg="add mod">
          <ac:chgData name="Daniela Meneghello" userId="73bf1f0a2ad2b6aa" providerId="LiveId" clId="{CA9998E5-5CA2-4F20-A28D-73399079BE17}" dt="2025-01-19T17:37:23.443" v="1160" actId="14100"/>
          <ac:picMkLst>
            <pc:docMk/>
            <pc:sldMk cId="1964979223" sldId="298"/>
            <ac:picMk id="9" creationId="{FFE2D6EF-A8F0-C19E-DDB3-C99A85C68F01}"/>
          </ac:picMkLst>
        </pc:picChg>
      </pc:sldChg>
      <pc:sldChg chg="addSp delSp modSp add mod">
        <pc:chgData name="Daniela Meneghello" userId="73bf1f0a2ad2b6aa" providerId="LiveId" clId="{CA9998E5-5CA2-4F20-A28D-73399079BE17}" dt="2025-01-19T17:36:29.911" v="1151" actId="1076"/>
        <pc:sldMkLst>
          <pc:docMk/>
          <pc:sldMk cId="593957852" sldId="299"/>
        </pc:sldMkLst>
        <pc:spChg chg="mod">
          <ac:chgData name="Daniela Meneghello" userId="73bf1f0a2ad2b6aa" providerId="LiveId" clId="{CA9998E5-5CA2-4F20-A28D-73399079BE17}" dt="2025-01-19T17:35:10.628" v="1144" actId="6549"/>
          <ac:spMkLst>
            <pc:docMk/>
            <pc:sldMk cId="593957852" sldId="299"/>
            <ac:spMk id="5" creationId="{A282877A-8B7E-2917-3A99-4176F14020D8}"/>
          </ac:spMkLst>
        </pc:spChg>
        <pc:picChg chg="mod">
          <ac:chgData name="Daniela Meneghello" userId="73bf1f0a2ad2b6aa" providerId="LiveId" clId="{CA9998E5-5CA2-4F20-A28D-73399079BE17}" dt="2025-01-19T17:36:22.832" v="1150" actId="1076"/>
          <ac:picMkLst>
            <pc:docMk/>
            <pc:sldMk cId="593957852" sldId="299"/>
            <ac:picMk id="2" creationId="{30BF4A2D-38A2-A670-1CB9-52EF0AF2A30E}"/>
          </ac:picMkLst>
        </pc:picChg>
        <pc:picChg chg="mod">
          <ac:chgData name="Daniela Meneghello" userId="73bf1f0a2ad2b6aa" providerId="LiveId" clId="{CA9998E5-5CA2-4F20-A28D-73399079BE17}" dt="2025-01-19T17:36:29.911" v="1151" actId="1076"/>
          <ac:picMkLst>
            <pc:docMk/>
            <pc:sldMk cId="593957852" sldId="299"/>
            <ac:picMk id="3" creationId="{B300494C-ECF4-694A-6240-7FDDB46749CA}"/>
          </ac:picMkLst>
        </pc:picChg>
        <pc:picChg chg="add mod modCrop">
          <ac:chgData name="Daniela Meneghello" userId="73bf1f0a2ad2b6aa" providerId="LiveId" clId="{CA9998E5-5CA2-4F20-A28D-73399079BE17}" dt="2025-01-19T17:36:02.660" v="1148" actId="1076"/>
          <ac:picMkLst>
            <pc:docMk/>
            <pc:sldMk cId="593957852" sldId="299"/>
            <ac:picMk id="9" creationId="{289E58F3-0A1A-9F51-837D-C96AD4F9CE11}"/>
          </ac:picMkLst>
        </pc:picChg>
      </pc:sldChg>
      <pc:sldChg chg="addSp delSp modSp add mod chgLayout">
        <pc:chgData name="Daniela Meneghello" userId="73bf1f0a2ad2b6aa" providerId="LiveId" clId="{CA9998E5-5CA2-4F20-A28D-73399079BE17}" dt="2025-01-19T20:06:38.435" v="3719" actId="20577"/>
        <pc:sldMkLst>
          <pc:docMk/>
          <pc:sldMk cId="2149395056" sldId="300"/>
        </pc:sldMkLst>
        <pc:spChg chg="mod ord">
          <ac:chgData name="Daniela Meneghello" userId="73bf1f0a2ad2b6aa" providerId="LiveId" clId="{CA9998E5-5CA2-4F20-A28D-73399079BE17}" dt="2025-01-19T20:06:38.435" v="3719" actId="20577"/>
          <ac:spMkLst>
            <pc:docMk/>
            <pc:sldMk cId="2149395056" sldId="300"/>
            <ac:spMk id="4" creationId="{F700B897-65FE-9999-60E0-D09CC9C40A3F}"/>
          </ac:spMkLst>
        </pc:spChg>
        <pc:picChg chg="add mod ord">
          <ac:chgData name="Daniela Meneghello" userId="73bf1f0a2ad2b6aa" providerId="LiveId" clId="{CA9998E5-5CA2-4F20-A28D-73399079BE17}" dt="2025-01-19T18:52:16.675" v="2277" actId="14100"/>
          <ac:picMkLst>
            <pc:docMk/>
            <pc:sldMk cId="2149395056" sldId="300"/>
            <ac:picMk id="11" creationId="{F18CEC46-A495-4905-D269-6C49DBAC3125}"/>
          </ac:picMkLst>
        </pc:picChg>
      </pc:sldChg>
      <pc:sldChg chg="delSp modSp add del mod">
        <pc:chgData name="Daniela Meneghello" userId="73bf1f0a2ad2b6aa" providerId="LiveId" clId="{CA9998E5-5CA2-4F20-A28D-73399079BE17}" dt="2025-01-21T00:16:19.557" v="4122" actId="47"/>
        <pc:sldMkLst>
          <pc:docMk/>
          <pc:sldMk cId="233293254" sldId="301"/>
        </pc:sldMkLst>
      </pc:sldChg>
      <pc:sldChg chg="addSp delSp modSp add mod ord">
        <pc:chgData name="Daniela Meneghello" userId="73bf1f0a2ad2b6aa" providerId="LiveId" clId="{CA9998E5-5CA2-4F20-A28D-73399079BE17}" dt="2025-01-21T00:04:23.422" v="4109" actId="20577"/>
        <pc:sldMkLst>
          <pc:docMk/>
          <pc:sldMk cId="3152614904" sldId="302"/>
        </pc:sldMkLst>
        <pc:spChg chg="mod">
          <ac:chgData name="Daniela Meneghello" userId="73bf1f0a2ad2b6aa" providerId="LiveId" clId="{CA9998E5-5CA2-4F20-A28D-73399079BE17}" dt="2025-01-19T19:30:51.414" v="2659" actId="11"/>
          <ac:spMkLst>
            <pc:docMk/>
            <pc:sldMk cId="3152614904" sldId="302"/>
            <ac:spMk id="4" creationId="{C1D464C6-894A-852B-9E68-10351812C070}"/>
          </ac:spMkLst>
        </pc:spChg>
        <pc:spChg chg="mod">
          <ac:chgData name="Daniela Meneghello" userId="73bf1f0a2ad2b6aa" providerId="LiveId" clId="{CA9998E5-5CA2-4F20-A28D-73399079BE17}" dt="2025-01-21T00:04:23.422" v="4109" actId="20577"/>
          <ac:spMkLst>
            <pc:docMk/>
            <pc:sldMk cId="3152614904" sldId="302"/>
            <ac:spMk id="5" creationId="{94F86711-DB9C-B30D-DBC8-5C7A8D75A26C}"/>
          </ac:spMkLst>
        </pc:spChg>
        <pc:spChg chg="add mod">
          <ac:chgData name="Daniela Meneghello" userId="73bf1f0a2ad2b6aa" providerId="LiveId" clId="{CA9998E5-5CA2-4F20-A28D-73399079BE17}" dt="2025-01-20T23:56:36.990" v="3823" actId="20577"/>
          <ac:spMkLst>
            <pc:docMk/>
            <pc:sldMk cId="3152614904" sldId="302"/>
            <ac:spMk id="12" creationId="{2D7A1AAE-188F-D259-139C-9DB6C41A3935}"/>
          </ac:spMkLst>
        </pc:spChg>
        <pc:picChg chg="add mod">
          <ac:chgData name="Daniela Meneghello" userId="73bf1f0a2ad2b6aa" providerId="LiveId" clId="{CA9998E5-5CA2-4F20-A28D-73399079BE17}" dt="2025-01-19T19:30:17.917" v="2656" actId="1076"/>
          <ac:picMkLst>
            <pc:docMk/>
            <pc:sldMk cId="3152614904" sldId="302"/>
            <ac:picMk id="6" creationId="{723AF591-D724-5AFA-85A7-8F38616BFF05}"/>
          </ac:picMkLst>
        </pc:picChg>
        <pc:picChg chg="add mod">
          <ac:chgData name="Daniela Meneghello" userId="73bf1f0a2ad2b6aa" providerId="LiveId" clId="{CA9998E5-5CA2-4F20-A28D-73399079BE17}" dt="2025-01-19T20:12:41.420" v="3749" actId="1076"/>
          <ac:picMkLst>
            <pc:docMk/>
            <pc:sldMk cId="3152614904" sldId="302"/>
            <ac:picMk id="9" creationId="{79BE5C6D-5B41-CDA9-603C-31E2D472F29B}"/>
          </ac:picMkLst>
        </pc:picChg>
      </pc:sldChg>
      <pc:sldChg chg="add del setBg">
        <pc:chgData name="Daniela Meneghello" userId="73bf1f0a2ad2b6aa" providerId="LiveId" clId="{CA9998E5-5CA2-4F20-A28D-73399079BE17}" dt="2025-01-19T19:31:08.226" v="2664" actId="47"/>
        <pc:sldMkLst>
          <pc:docMk/>
          <pc:sldMk cId="1188800982" sldId="303"/>
        </pc:sldMkLst>
      </pc:sldChg>
      <pc:sldChg chg="addSp delSp modSp add mod">
        <pc:chgData name="Daniela Meneghello" userId="73bf1f0a2ad2b6aa" providerId="LiveId" clId="{CA9998E5-5CA2-4F20-A28D-73399079BE17}" dt="2025-01-21T00:04:55.499" v="4110"/>
        <pc:sldMkLst>
          <pc:docMk/>
          <pc:sldMk cId="326144018" sldId="304"/>
        </pc:sldMkLst>
        <pc:spChg chg="mod">
          <ac:chgData name="Daniela Meneghello" userId="73bf1f0a2ad2b6aa" providerId="LiveId" clId="{CA9998E5-5CA2-4F20-A28D-73399079BE17}" dt="2025-01-19T19:31:43.659" v="2687" actId="20577"/>
          <ac:spMkLst>
            <pc:docMk/>
            <pc:sldMk cId="326144018" sldId="304"/>
            <ac:spMk id="4" creationId="{E3501ACC-DD50-9982-8D6B-B7CCF01A5763}"/>
          </ac:spMkLst>
        </pc:spChg>
        <pc:spChg chg="mod">
          <ac:chgData name="Daniela Meneghello" userId="73bf1f0a2ad2b6aa" providerId="LiveId" clId="{CA9998E5-5CA2-4F20-A28D-73399079BE17}" dt="2025-01-21T00:04:55.499" v="4110"/>
          <ac:spMkLst>
            <pc:docMk/>
            <pc:sldMk cId="326144018" sldId="304"/>
            <ac:spMk id="5" creationId="{BB70894E-65B6-A98C-CDA5-E2F17047D9E0}"/>
          </ac:spMkLst>
        </pc:spChg>
        <pc:spChg chg="add mod">
          <ac:chgData name="Daniela Meneghello" userId="73bf1f0a2ad2b6aa" providerId="LiveId" clId="{CA9998E5-5CA2-4F20-A28D-73399079BE17}" dt="2025-01-19T20:22:18.021" v="3817" actId="20577"/>
          <ac:spMkLst>
            <pc:docMk/>
            <pc:sldMk cId="326144018" sldId="304"/>
            <ac:spMk id="14" creationId="{DF27BFBB-493F-4245-8507-2B7060AF62DD}"/>
          </ac:spMkLst>
        </pc:spChg>
        <pc:picChg chg="add mod">
          <ac:chgData name="Daniela Meneghello" userId="73bf1f0a2ad2b6aa" providerId="LiveId" clId="{CA9998E5-5CA2-4F20-A28D-73399079BE17}" dt="2025-01-19T19:34:28.823" v="2742" actId="1076"/>
          <ac:picMkLst>
            <pc:docMk/>
            <pc:sldMk cId="326144018" sldId="304"/>
            <ac:picMk id="3" creationId="{9A5A56A8-A43D-2E25-FB08-34C780708D7B}"/>
          </ac:picMkLst>
        </pc:picChg>
        <pc:picChg chg="add mod">
          <ac:chgData name="Daniela Meneghello" userId="73bf1f0a2ad2b6aa" providerId="LiveId" clId="{CA9998E5-5CA2-4F20-A28D-73399079BE17}" dt="2025-01-19T20:22:33.129" v="3818" actId="1076"/>
          <ac:picMkLst>
            <pc:docMk/>
            <pc:sldMk cId="326144018" sldId="304"/>
            <ac:picMk id="8" creationId="{6FBBA17E-BCEF-A6C7-B138-A7C008429897}"/>
          </ac:picMkLst>
        </pc:picChg>
      </pc:sldChg>
      <pc:sldChg chg="addSp delSp modSp add del mod modShow">
        <pc:chgData name="Daniela Meneghello" userId="73bf1f0a2ad2b6aa" providerId="LiveId" clId="{CA9998E5-5CA2-4F20-A28D-73399079BE17}" dt="2025-01-21T23:22:40.957" v="5315" actId="2696"/>
        <pc:sldMkLst>
          <pc:docMk/>
          <pc:sldMk cId="830217502" sldId="305"/>
        </pc:sldMkLst>
        <pc:spChg chg="mod">
          <ac:chgData name="Daniela Meneghello" userId="73bf1f0a2ad2b6aa" providerId="LiveId" clId="{CA9998E5-5CA2-4F20-A28D-73399079BE17}" dt="2025-01-21T00:01:42.972" v="3955" actId="13926"/>
          <ac:spMkLst>
            <pc:docMk/>
            <pc:sldMk cId="830217502" sldId="305"/>
            <ac:spMk id="4" creationId="{B022DCE3-97BF-3BD5-DD5C-A63BC5E9BDD6}"/>
          </ac:spMkLst>
        </pc:spChg>
        <pc:spChg chg="mod">
          <ac:chgData name="Daniela Meneghello" userId="73bf1f0a2ad2b6aa" providerId="LiveId" clId="{CA9998E5-5CA2-4F20-A28D-73399079BE17}" dt="2025-01-21T00:56:44.623" v="5291" actId="20577"/>
          <ac:spMkLst>
            <pc:docMk/>
            <pc:sldMk cId="830217502" sldId="305"/>
            <ac:spMk id="5" creationId="{ADFB1496-0F07-BE31-7327-FD1A09ADE495}"/>
          </ac:spMkLst>
        </pc:spChg>
        <pc:picChg chg="add mod">
          <ac:chgData name="Daniela Meneghello" userId="73bf1f0a2ad2b6aa" providerId="LiveId" clId="{CA9998E5-5CA2-4F20-A28D-73399079BE17}" dt="2025-01-21T00:14:56.610" v="4117" actId="1076"/>
          <ac:picMkLst>
            <pc:docMk/>
            <pc:sldMk cId="830217502" sldId="305"/>
            <ac:picMk id="3" creationId="{57517C44-8181-3C6A-9B63-050841A4F4AC}"/>
          </ac:picMkLst>
        </pc:picChg>
        <pc:picChg chg="add mod">
          <ac:chgData name="Daniela Meneghello" userId="73bf1f0a2ad2b6aa" providerId="LiveId" clId="{CA9998E5-5CA2-4F20-A28D-73399079BE17}" dt="2025-01-21T00:15:55.362" v="4121" actId="1076"/>
          <ac:picMkLst>
            <pc:docMk/>
            <pc:sldMk cId="830217502" sldId="305"/>
            <ac:picMk id="7" creationId="{A14EFA29-82CE-E1DF-0E1B-31F69DB560D5}"/>
          </ac:picMkLst>
        </pc:picChg>
      </pc:sldChg>
      <pc:sldChg chg="addSp delSp modSp add mod">
        <pc:chgData name="Daniela Meneghello" userId="73bf1f0a2ad2b6aa" providerId="LiveId" clId="{CA9998E5-5CA2-4F20-A28D-73399079BE17}" dt="2025-01-19T19:57:47.033" v="3643" actId="255"/>
        <pc:sldMkLst>
          <pc:docMk/>
          <pc:sldMk cId="347127278" sldId="306"/>
        </pc:sldMkLst>
        <pc:spChg chg="mod">
          <ac:chgData name="Daniela Meneghello" userId="73bf1f0a2ad2b6aa" providerId="LiveId" clId="{CA9998E5-5CA2-4F20-A28D-73399079BE17}" dt="2025-01-19T19:36:34.471" v="2770" actId="20577"/>
          <ac:spMkLst>
            <pc:docMk/>
            <pc:sldMk cId="347127278" sldId="306"/>
            <ac:spMk id="4" creationId="{A0F361CC-9345-FE6E-A16E-28DF8167FE95}"/>
          </ac:spMkLst>
        </pc:spChg>
        <pc:spChg chg="mod">
          <ac:chgData name="Daniela Meneghello" userId="73bf1f0a2ad2b6aa" providerId="LiveId" clId="{CA9998E5-5CA2-4F20-A28D-73399079BE17}" dt="2025-01-19T19:57:47.033" v="3643" actId="255"/>
          <ac:spMkLst>
            <pc:docMk/>
            <pc:sldMk cId="347127278" sldId="306"/>
            <ac:spMk id="5" creationId="{4B17C1D1-3847-927F-E3B2-A8F214135B38}"/>
          </ac:spMkLst>
        </pc:spChg>
        <pc:picChg chg="add mod">
          <ac:chgData name="Daniela Meneghello" userId="73bf1f0a2ad2b6aa" providerId="LiveId" clId="{CA9998E5-5CA2-4F20-A28D-73399079BE17}" dt="2025-01-19T19:40:43.923" v="3078" actId="1076"/>
          <ac:picMkLst>
            <pc:docMk/>
            <pc:sldMk cId="347127278" sldId="306"/>
            <ac:picMk id="6" creationId="{A78B7B52-A3D7-2D88-5214-93D8D584CD4C}"/>
          </ac:picMkLst>
        </pc:picChg>
        <pc:picChg chg="add mod">
          <ac:chgData name="Daniela Meneghello" userId="73bf1f0a2ad2b6aa" providerId="LiveId" clId="{CA9998E5-5CA2-4F20-A28D-73399079BE17}" dt="2025-01-19T19:41:05.241" v="3080" actId="1076"/>
          <ac:picMkLst>
            <pc:docMk/>
            <pc:sldMk cId="347127278" sldId="306"/>
            <ac:picMk id="9" creationId="{F196E5B4-F3EF-C3C2-2BBB-84843FCFA591}"/>
          </ac:picMkLst>
        </pc:picChg>
      </pc:sldChg>
      <pc:sldChg chg="delSp modSp add del mod">
        <pc:chgData name="Daniela Meneghello" userId="73bf1f0a2ad2b6aa" providerId="LiveId" clId="{CA9998E5-5CA2-4F20-A28D-73399079BE17}" dt="2025-01-21T00:01:35.729" v="3954" actId="47"/>
        <pc:sldMkLst>
          <pc:docMk/>
          <pc:sldMk cId="2202950571" sldId="307"/>
        </pc:sldMkLst>
        <pc:spChg chg="mod">
          <ac:chgData name="Daniela Meneghello" userId="73bf1f0a2ad2b6aa" providerId="LiveId" clId="{CA9998E5-5CA2-4F20-A28D-73399079BE17}" dt="2025-01-21T00:01:27.681" v="3952" actId="6549"/>
          <ac:spMkLst>
            <pc:docMk/>
            <pc:sldMk cId="2202950571" sldId="307"/>
            <ac:spMk id="5" creationId="{2274D9FD-6E6E-57A2-04D7-B309FC074D4C}"/>
          </ac:spMkLst>
        </pc:spChg>
        <pc:picChg chg="del">
          <ac:chgData name="Daniela Meneghello" userId="73bf1f0a2ad2b6aa" providerId="LiveId" clId="{CA9998E5-5CA2-4F20-A28D-73399079BE17}" dt="2025-01-21T00:01:30.018" v="3953" actId="478"/>
          <ac:picMkLst>
            <pc:docMk/>
            <pc:sldMk cId="2202950571" sldId="307"/>
            <ac:picMk id="3" creationId="{BB1B86C5-7932-3250-EC23-EA886853C69A}"/>
          </ac:picMkLst>
        </pc:picChg>
      </pc:sldChg>
      <pc:sldChg chg="addSp delSp modSp add mod">
        <pc:chgData name="Daniela Meneghello" userId="73bf1f0a2ad2b6aa" providerId="LiveId" clId="{CA9998E5-5CA2-4F20-A28D-73399079BE17}" dt="2025-01-21T00:54:46.762" v="5260" actId="20577"/>
        <pc:sldMkLst>
          <pc:docMk/>
          <pc:sldMk cId="511162897" sldId="308"/>
        </pc:sldMkLst>
        <pc:spChg chg="mod">
          <ac:chgData name="Daniela Meneghello" userId="73bf1f0a2ad2b6aa" providerId="LiveId" clId="{CA9998E5-5CA2-4F20-A28D-73399079BE17}" dt="2025-01-21T00:54:46.762" v="5260" actId="20577"/>
          <ac:spMkLst>
            <pc:docMk/>
            <pc:sldMk cId="511162897" sldId="308"/>
            <ac:spMk id="5" creationId="{F527FF7B-C94E-B194-FE98-F2916F064251}"/>
          </ac:spMkLst>
        </pc:spChg>
        <pc:picChg chg="add mod">
          <ac:chgData name="Daniela Meneghello" userId="73bf1f0a2ad2b6aa" providerId="LiveId" clId="{CA9998E5-5CA2-4F20-A28D-73399079BE17}" dt="2025-01-19T19:43:51.128" v="3259" actId="1076"/>
          <ac:picMkLst>
            <pc:docMk/>
            <pc:sldMk cId="511162897" sldId="308"/>
            <ac:picMk id="3" creationId="{BD9E4922-0241-5877-E6D3-9AD5FE2BEC65}"/>
          </ac:picMkLst>
        </pc:picChg>
        <pc:picChg chg="add mod">
          <ac:chgData name="Daniela Meneghello" userId="73bf1f0a2ad2b6aa" providerId="LiveId" clId="{CA9998E5-5CA2-4F20-A28D-73399079BE17}" dt="2025-01-19T19:43:55.997" v="3260" actId="1076"/>
          <ac:picMkLst>
            <pc:docMk/>
            <pc:sldMk cId="511162897" sldId="308"/>
            <ac:picMk id="8" creationId="{BF7872FC-A7DA-E338-9F00-624E35097CB9}"/>
          </ac:picMkLst>
        </pc:picChg>
      </pc:sldChg>
      <pc:sldChg chg="addSp delSp modSp add mod">
        <pc:chgData name="Daniela Meneghello" userId="73bf1f0a2ad2b6aa" providerId="LiveId" clId="{CA9998E5-5CA2-4F20-A28D-73399079BE17}" dt="2025-01-19T20:05:06.511" v="3688" actId="478"/>
        <pc:sldMkLst>
          <pc:docMk/>
          <pc:sldMk cId="3479717841" sldId="309"/>
        </pc:sldMkLst>
        <pc:spChg chg="mod">
          <ac:chgData name="Daniela Meneghello" userId="73bf1f0a2ad2b6aa" providerId="LiveId" clId="{CA9998E5-5CA2-4F20-A28D-73399079BE17}" dt="2025-01-19T20:04:17.139" v="3684" actId="108"/>
          <ac:spMkLst>
            <pc:docMk/>
            <pc:sldMk cId="3479717841" sldId="309"/>
            <ac:spMk id="5" creationId="{50A37D22-7427-4424-A668-892B6668EBA8}"/>
          </ac:spMkLst>
        </pc:spChg>
      </pc:sldChg>
      <pc:sldChg chg="addSp delSp modSp add mod">
        <pc:chgData name="Daniela Meneghello" userId="73bf1f0a2ad2b6aa" providerId="LiveId" clId="{CA9998E5-5CA2-4F20-A28D-73399079BE17}" dt="2025-01-19T19:58:21.986" v="3649" actId="255"/>
        <pc:sldMkLst>
          <pc:docMk/>
          <pc:sldMk cId="1735721545" sldId="310"/>
        </pc:sldMkLst>
        <pc:spChg chg="mod">
          <ac:chgData name="Daniela Meneghello" userId="73bf1f0a2ad2b6aa" providerId="LiveId" clId="{CA9998E5-5CA2-4F20-A28D-73399079BE17}" dt="2025-01-19T19:58:21.986" v="3649" actId="255"/>
          <ac:spMkLst>
            <pc:docMk/>
            <pc:sldMk cId="1735721545" sldId="310"/>
            <ac:spMk id="5" creationId="{F25A2957-5971-9DF6-7F45-F5FC7C5A0395}"/>
          </ac:spMkLst>
        </pc:spChg>
        <pc:picChg chg="add mod">
          <ac:chgData name="Daniela Meneghello" userId="73bf1f0a2ad2b6aa" providerId="LiveId" clId="{CA9998E5-5CA2-4F20-A28D-73399079BE17}" dt="2025-01-19T19:51:05.429" v="3493" actId="1076"/>
          <ac:picMkLst>
            <pc:docMk/>
            <pc:sldMk cId="1735721545" sldId="310"/>
            <ac:picMk id="3" creationId="{32886470-5F04-C8E1-2ABE-16A956FAFB86}"/>
          </ac:picMkLst>
        </pc:picChg>
      </pc:sldChg>
      <pc:sldChg chg="addSp delSp modSp add mod">
        <pc:chgData name="Daniela Meneghello" userId="73bf1f0a2ad2b6aa" providerId="LiveId" clId="{CA9998E5-5CA2-4F20-A28D-73399079BE17}" dt="2025-01-21T23:30:16.535" v="5318" actId="1076"/>
        <pc:sldMkLst>
          <pc:docMk/>
          <pc:sldMk cId="465831727" sldId="311"/>
        </pc:sldMkLst>
        <pc:spChg chg="mod">
          <ac:chgData name="Daniela Meneghello" userId="73bf1f0a2ad2b6aa" providerId="LiveId" clId="{CA9998E5-5CA2-4F20-A28D-73399079BE17}" dt="2025-01-21T00:06:05.356" v="4111"/>
          <ac:spMkLst>
            <pc:docMk/>
            <pc:sldMk cId="465831727" sldId="311"/>
            <ac:spMk id="5" creationId="{39EFCDF6-AA52-6533-7345-C55D271474FA}"/>
          </ac:spMkLst>
        </pc:spChg>
        <pc:picChg chg="add mod">
          <ac:chgData name="Daniela Meneghello" userId="73bf1f0a2ad2b6aa" providerId="LiveId" clId="{CA9998E5-5CA2-4F20-A28D-73399079BE17}" dt="2025-01-21T00:01:06.236" v="3950" actId="1076"/>
          <ac:picMkLst>
            <pc:docMk/>
            <pc:sldMk cId="465831727" sldId="311"/>
            <ac:picMk id="6" creationId="{66B4685F-7FB0-F5AC-71DA-E5603D29F815}"/>
          </ac:picMkLst>
        </pc:picChg>
        <pc:picChg chg="add del mod">
          <ac:chgData name="Daniela Meneghello" userId="73bf1f0a2ad2b6aa" providerId="LiveId" clId="{CA9998E5-5CA2-4F20-A28D-73399079BE17}" dt="2025-01-21T00:00:49.984" v="3945" actId="478"/>
          <ac:picMkLst>
            <pc:docMk/>
            <pc:sldMk cId="465831727" sldId="311"/>
            <ac:picMk id="8" creationId="{9031913B-570A-6C5D-D659-BD8455E301E0}"/>
          </ac:picMkLst>
        </pc:picChg>
        <pc:picChg chg="add del mod modCrop">
          <ac:chgData name="Daniela Meneghello" userId="73bf1f0a2ad2b6aa" providerId="LiveId" clId="{CA9998E5-5CA2-4F20-A28D-73399079BE17}" dt="2025-01-21T23:30:11.225" v="5316" actId="478"/>
          <ac:picMkLst>
            <pc:docMk/>
            <pc:sldMk cId="465831727" sldId="311"/>
            <ac:picMk id="10" creationId="{CC466F88-EBBE-9122-F29E-721CB586C6DA}"/>
          </ac:picMkLst>
        </pc:picChg>
        <pc:picChg chg="add mod">
          <ac:chgData name="Daniela Meneghello" userId="73bf1f0a2ad2b6aa" providerId="LiveId" clId="{CA9998E5-5CA2-4F20-A28D-73399079BE17}" dt="2025-01-21T23:30:16.535" v="5318" actId="1076"/>
          <ac:picMkLst>
            <pc:docMk/>
            <pc:sldMk cId="465831727" sldId="311"/>
            <ac:picMk id="2050" creationId="{0F3199E8-1A55-B9F8-E295-7146AE78A02C}"/>
          </ac:picMkLst>
        </pc:picChg>
      </pc:sldChg>
      <pc:sldChg chg="modSp add mod">
        <pc:chgData name="Daniela Meneghello" userId="73bf1f0a2ad2b6aa" providerId="LiveId" clId="{CA9998E5-5CA2-4F20-A28D-73399079BE17}" dt="2025-01-19T20:05:36.012" v="3696" actId="1076"/>
        <pc:sldMkLst>
          <pc:docMk/>
          <pc:sldMk cId="1019447673" sldId="312"/>
        </pc:sldMkLst>
        <pc:spChg chg="mod">
          <ac:chgData name="Daniela Meneghello" userId="73bf1f0a2ad2b6aa" providerId="LiveId" clId="{CA9998E5-5CA2-4F20-A28D-73399079BE17}" dt="2025-01-19T20:05:19.713" v="3690" actId="6549"/>
          <ac:spMkLst>
            <pc:docMk/>
            <pc:sldMk cId="1019447673" sldId="312"/>
            <ac:spMk id="5" creationId="{E810809B-C900-2402-4362-D16649FA77AF}"/>
          </ac:spMkLst>
        </pc:spChg>
        <pc:picChg chg="mod">
          <ac:chgData name="Daniela Meneghello" userId="73bf1f0a2ad2b6aa" providerId="LiveId" clId="{CA9998E5-5CA2-4F20-A28D-73399079BE17}" dt="2025-01-19T20:05:34.099" v="3695" actId="1076"/>
          <ac:picMkLst>
            <pc:docMk/>
            <pc:sldMk cId="1019447673" sldId="312"/>
            <ac:picMk id="6" creationId="{64445C68-28DE-B980-3FAB-B583B1BA9188}"/>
          </ac:picMkLst>
        </pc:picChg>
        <pc:picChg chg="mod">
          <ac:chgData name="Daniela Meneghello" userId="73bf1f0a2ad2b6aa" providerId="LiveId" clId="{CA9998E5-5CA2-4F20-A28D-73399079BE17}" dt="2025-01-19T20:05:36.012" v="3696" actId="1076"/>
          <ac:picMkLst>
            <pc:docMk/>
            <pc:sldMk cId="1019447673" sldId="312"/>
            <ac:picMk id="9" creationId="{647FB2C8-D1E6-8EB9-E1BA-86BD6FCDF5C3}"/>
          </ac:picMkLst>
        </pc:picChg>
      </pc:sldChg>
      <pc:sldChg chg="modSp add del mod">
        <pc:chgData name="Daniela Meneghello" userId="73bf1f0a2ad2b6aa" providerId="LiveId" clId="{CA9998E5-5CA2-4F20-A28D-73399079BE17}" dt="2025-01-19T19:55:02.596" v="3635" actId="47"/>
        <pc:sldMkLst>
          <pc:docMk/>
          <pc:sldMk cId="2092737553" sldId="312"/>
        </pc:sldMkLst>
      </pc:sldChg>
      <pc:sldChg chg="addSp delSp modSp add mod">
        <pc:chgData name="Daniela Meneghello" userId="73bf1f0a2ad2b6aa" providerId="LiveId" clId="{CA9998E5-5CA2-4F20-A28D-73399079BE17}" dt="2025-01-22T00:16:04.932" v="5696" actId="20577"/>
        <pc:sldMkLst>
          <pc:docMk/>
          <pc:sldMk cId="2528375167" sldId="313"/>
        </pc:sldMkLst>
        <pc:spChg chg="mod">
          <ac:chgData name="Daniela Meneghello" userId="73bf1f0a2ad2b6aa" providerId="LiveId" clId="{CA9998E5-5CA2-4F20-A28D-73399079BE17}" dt="2025-01-21T00:57:33.747" v="5301" actId="20577"/>
          <ac:spMkLst>
            <pc:docMk/>
            <pc:sldMk cId="2528375167" sldId="313"/>
            <ac:spMk id="5" creationId="{6BA52494-D67E-527A-B485-AA7465F947EE}"/>
          </ac:spMkLst>
        </pc:spChg>
        <pc:spChg chg="add del">
          <ac:chgData name="Daniela Meneghello" userId="73bf1f0a2ad2b6aa" providerId="LiveId" clId="{CA9998E5-5CA2-4F20-A28D-73399079BE17}" dt="2025-01-21T23:51:12.315" v="5334" actId="478"/>
          <ac:spMkLst>
            <pc:docMk/>
            <pc:sldMk cId="2528375167" sldId="313"/>
            <ac:spMk id="6" creationId="{FA1502D0-BD08-3AD6-45B4-058893E8A32A}"/>
          </ac:spMkLst>
        </pc:spChg>
        <pc:graphicFrameChg chg="add mod modGraphic">
          <ac:chgData name="Daniela Meneghello" userId="73bf1f0a2ad2b6aa" providerId="LiveId" clId="{CA9998E5-5CA2-4F20-A28D-73399079BE17}" dt="2025-01-22T00:16:04.932" v="5696" actId="20577"/>
          <ac:graphicFrameMkLst>
            <pc:docMk/>
            <pc:sldMk cId="2528375167" sldId="313"/>
            <ac:graphicFrameMk id="2" creationId="{A52D68F0-86D5-0C89-9FDE-160974E68798}"/>
          </ac:graphicFrameMkLst>
        </pc:graphicFrameChg>
      </pc:sldChg>
      <pc:sldChg chg="delSp modSp add del mod">
        <pc:chgData name="Daniela Meneghello" userId="73bf1f0a2ad2b6aa" providerId="LiveId" clId="{CA9998E5-5CA2-4F20-A28D-73399079BE17}" dt="2025-01-22T00:07:54.770" v="5475" actId="47"/>
        <pc:sldMkLst>
          <pc:docMk/>
          <pc:sldMk cId="3214034833" sldId="314"/>
        </pc:sldMkLst>
        <pc:spChg chg="mod">
          <ac:chgData name="Daniela Meneghello" userId="73bf1f0a2ad2b6aa" providerId="LiveId" clId="{CA9998E5-5CA2-4F20-A28D-73399079BE17}" dt="2025-01-22T00:04:00.570" v="5386" actId="20577"/>
          <ac:spMkLst>
            <pc:docMk/>
            <pc:sldMk cId="3214034833" sldId="314"/>
            <ac:spMk id="5" creationId="{12FA060A-E2ED-E36F-5CFB-8522F057B6D6}"/>
          </ac:spMkLst>
        </pc:spChg>
        <pc:graphicFrameChg chg="del">
          <ac:chgData name="Daniela Meneghello" userId="73bf1f0a2ad2b6aa" providerId="LiveId" clId="{CA9998E5-5CA2-4F20-A28D-73399079BE17}" dt="2025-01-21T00:31:25.249" v="4657" actId="478"/>
          <ac:graphicFrameMkLst>
            <pc:docMk/>
            <pc:sldMk cId="3214034833" sldId="314"/>
            <ac:graphicFrameMk id="2" creationId="{ACC2024C-DFEE-78C2-1E16-6072D468AA6E}"/>
          </ac:graphicFrameMkLst>
        </pc:graphicFrameChg>
      </pc:sldChg>
      <pc:sldChg chg="modSp add mod">
        <pc:chgData name="Daniela Meneghello" userId="73bf1f0a2ad2b6aa" providerId="LiveId" clId="{CA9998E5-5CA2-4F20-A28D-73399079BE17}" dt="2025-01-22T00:18:18.972" v="5709" actId="20577"/>
        <pc:sldMkLst>
          <pc:docMk/>
          <pc:sldMk cId="2473973159" sldId="315"/>
        </pc:sldMkLst>
        <pc:spChg chg="mod">
          <ac:chgData name="Daniela Meneghello" userId="73bf1f0a2ad2b6aa" providerId="LiveId" clId="{CA9998E5-5CA2-4F20-A28D-73399079BE17}" dt="2025-01-22T00:18:18.972" v="5709" actId="20577"/>
          <ac:spMkLst>
            <pc:docMk/>
            <pc:sldMk cId="2473973159" sldId="315"/>
            <ac:spMk id="5" creationId="{E8C424AA-A948-D993-3BE1-95D7FA852D87}"/>
          </ac:spMkLst>
        </pc:spChg>
      </pc:sldChg>
      <pc:sldChg chg="addSp delSp modSp add mod">
        <pc:chgData name="Daniela Meneghello" userId="73bf1f0a2ad2b6aa" providerId="LiveId" clId="{CA9998E5-5CA2-4F20-A28D-73399079BE17}" dt="2025-01-21T23:46:04.033" v="5332" actId="1076"/>
        <pc:sldMkLst>
          <pc:docMk/>
          <pc:sldMk cId="1633667206" sldId="316"/>
        </pc:sldMkLst>
        <pc:picChg chg="del">
          <ac:chgData name="Daniela Meneghello" userId="73bf1f0a2ad2b6aa" providerId="LiveId" clId="{CA9998E5-5CA2-4F20-A28D-73399079BE17}" dt="2025-01-21T23:20:59.985" v="5306" actId="478"/>
          <ac:picMkLst>
            <pc:docMk/>
            <pc:sldMk cId="1633667206" sldId="316"/>
            <ac:picMk id="6" creationId="{38695A32-13C7-5E8B-5B88-E1C4F182618D}"/>
          </ac:picMkLst>
        </pc:picChg>
        <pc:picChg chg="del">
          <ac:chgData name="Daniela Meneghello" userId="73bf1f0a2ad2b6aa" providerId="LiveId" clId="{CA9998E5-5CA2-4F20-A28D-73399079BE17}" dt="2025-01-21T23:21:02.635" v="5307" actId="478"/>
          <ac:picMkLst>
            <pc:docMk/>
            <pc:sldMk cId="1633667206" sldId="316"/>
            <ac:picMk id="9" creationId="{470BDF1B-3342-0D3C-B438-B9FDBBB32763}"/>
          </ac:picMkLst>
        </pc:picChg>
        <pc:picChg chg="add del mod">
          <ac:chgData name="Daniela Meneghello" userId="73bf1f0a2ad2b6aa" providerId="LiveId" clId="{CA9998E5-5CA2-4F20-A28D-73399079BE17}" dt="2025-01-21T23:41:40.855" v="5320" actId="478"/>
          <ac:picMkLst>
            <pc:docMk/>
            <pc:sldMk cId="1633667206" sldId="316"/>
            <ac:picMk id="1026" creationId="{BE147121-9E25-068B-9941-979501F6F344}"/>
          </ac:picMkLst>
        </pc:picChg>
        <pc:picChg chg="add del mod">
          <ac:chgData name="Daniela Meneghello" userId="73bf1f0a2ad2b6aa" providerId="LiveId" clId="{CA9998E5-5CA2-4F20-A28D-73399079BE17}" dt="2025-01-21T23:41:14.043" v="5319" actId="478"/>
          <ac:picMkLst>
            <pc:docMk/>
            <pc:sldMk cId="1633667206" sldId="316"/>
            <ac:picMk id="1028" creationId="{2D4189DB-5715-5B6F-D71C-F23B12113DB6}"/>
          </ac:picMkLst>
        </pc:picChg>
        <pc:picChg chg="add mod">
          <ac:chgData name="Daniela Meneghello" userId="73bf1f0a2ad2b6aa" providerId="LiveId" clId="{CA9998E5-5CA2-4F20-A28D-73399079BE17}" dt="2025-01-21T23:46:04.033" v="5332" actId="1076"/>
          <ac:picMkLst>
            <pc:docMk/>
            <pc:sldMk cId="1633667206" sldId="316"/>
            <ac:picMk id="1030" creationId="{34F260A4-7096-35BE-CA83-12FB2E3DAACC}"/>
          </ac:picMkLst>
        </pc:picChg>
        <pc:picChg chg="add mod">
          <ac:chgData name="Daniela Meneghello" userId="73bf1f0a2ad2b6aa" providerId="LiveId" clId="{CA9998E5-5CA2-4F20-A28D-73399079BE17}" dt="2025-01-21T23:42:36.463" v="5328" actId="1076"/>
          <ac:picMkLst>
            <pc:docMk/>
            <pc:sldMk cId="1633667206" sldId="316"/>
            <ac:picMk id="1032" creationId="{27CFAE8F-EEAE-A853-AD79-E51EED2515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0299-B4C0-4C6B-8A04-7B521BF48FD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40C3-5492-4B0E-AD92-DA94FEA36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7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A90F-51B4-826F-A758-5554FD50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212941-8BCE-38C8-E126-F48EA648A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A8CB3-9B4E-1E6F-9E97-FE38A3CD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152C3-0C28-F387-2BCF-5548260F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D624-0F03-A492-DE3F-1CCC44A5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4A6627-8381-23DF-C1BD-9D02E4F87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BC694B-9B85-D544-25AC-8FE4B438A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B5124C-85D2-B131-127D-86F953695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5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ACAD-BDD2-3647-4540-0FDF742C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47915C-4785-8ACF-09E2-40BF08B1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E22632-4237-36D2-97C4-4683DA996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B1F1B-7111-FEF5-F743-33E3268A8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1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3963-44B2-70B3-81C9-E79A466F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788A27-69E8-5D15-B949-89635515E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B9ADD5-ACCA-70DE-8C82-E70EB774D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663C2-A4D0-062A-F584-0C652054E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7A95-D5FA-52EC-DBE2-C29EC427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0C1C7E-1480-27A2-66F8-893DF04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B221B-09F4-30A8-48B7-B1940EF5F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96BB29-CCB3-77AD-CDE4-F0CC9A337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B98C-4AE7-EB44-71BD-EDE9A522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8C9077-377E-ADA4-6F2E-323981913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606B0-1079-1753-7A3D-6D779D3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11059-BF1A-9AED-ACDC-DC733DBD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9C70-EC17-EB89-403F-93D3265F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8DC54-F2DE-B7D9-BED8-88EA369A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0BDF2-6F04-3B0C-844A-F133B358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F8AB2-BD2E-DD97-ABCD-8A99CDBF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959C-9074-E73A-2BF7-A65B3072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80CEA7-5DF2-565E-2026-4D4E3125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B282FC-69C1-AD14-D657-8238A15A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5FC9F-5211-11C4-194C-3F17546A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6A92-1768-0EA6-97A0-D348F66A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99C250-74CE-6CBB-4AED-B9953BA8B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ECA6A-A79C-7F4A-26F2-E5108DB1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D02AA-E6B5-766C-9A37-6CC66622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Series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00EB-93DD-0088-FBFE-9A2F35A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01ACC-DD50-9982-8D6B-B7CCF01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0894E-65B6-A98C-CDA5-E2F1704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 utilizando o período de treino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5A56A8-A43D-2E25-FB08-34C78070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BBA17E-BCEF-A6C7-B138-A7C008429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24" y="5122842"/>
            <a:ext cx="2751788" cy="10187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7BFBB-493F-4245-8507-2B7060AF62DD}"/>
              </a:ext>
            </a:extLst>
          </p:cNvPr>
          <p:cNvSpPr txBox="1"/>
          <p:nvPr/>
        </p:nvSpPr>
        <p:spPr>
          <a:xfrm>
            <a:off x="4592036" y="5125971"/>
            <a:ext cx="698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pt-BR" sz="1000" dirty="0"/>
              <a:t>Indica o erro absoluto médio do modelo sazonal.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 entre as previsões e os valores reais.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Mede a precisão relativa, sendo sensível a valores pequenos.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Avalia o erro proporcional com peso, corrigindo distorções do MAPE.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Útil para analisar a variabilidade dos erros, mas é sensível a outliers.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261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BA43E-9390-EFF2-A2BE-80F75CC4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F361CC-9345-FE6E-A16E-28DF81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17C1D1-3847-927F-E3B2-A8F2141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aplicação do modelo </a:t>
            </a:r>
            <a:r>
              <a:rPr lang="pt-BR" sz="2200" dirty="0" err="1"/>
              <a:t>Sarima</a:t>
            </a:r>
            <a:r>
              <a:rPr lang="pt-BR" sz="2200" dirty="0"/>
              <a:t>, realizamos inicialmente a aplicação da derivação na série temporal e o teste de </a:t>
            </a:r>
            <a:r>
              <a:rPr lang="pt-BR" sz="2200" dirty="0" err="1"/>
              <a:t>Dickey</a:t>
            </a:r>
            <a:r>
              <a:rPr lang="pt-BR" sz="2200" dirty="0"/>
              <a:t> – Fuller Aumentado (ADF)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8B7B52-A3D7-2D88-5214-93D8D584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0572"/>
            <a:ext cx="7432561" cy="3752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6E5B4-F3EF-C3C2-2BBB-84843FCF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80" y="3949973"/>
            <a:ext cx="318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D55C-2A1C-2299-93AB-A06F01F9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C7C73-8AD9-9B09-5AE8-B67B031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27FF7B-C94E-B194-FE98-F2916F0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Aplicamos o  método da Diferenciação de Primeira Ordem e novamente o teste ADF obtendo o resultado de que a série é estacionária: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E4922-0241-5877-E6D3-9AD5FE2B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211"/>
            <a:ext cx="7496331" cy="3802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7872FC-A7DA-E338-9F00-624E3509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75" y="4001294"/>
            <a:ext cx="3162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0249-B94F-E5BF-4AE6-85FA42B1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4EE24-DEFA-6936-DC25-CEBC17B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A37D22-7427-4424-A668-892B666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identificação dos Parâmetros para o Modelo – ACF e PACF</a:t>
            </a:r>
          </a:p>
          <a:p>
            <a:r>
              <a:rPr lang="pt-BR" sz="2200" dirty="0"/>
              <a:t>ACF (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entre a série e suas defasagens, considerando efeitos diretos e indiretos. Ajuda a identificar o parâmetro MA (q) em modelos SARIMA.</a:t>
            </a:r>
          </a:p>
          <a:p>
            <a:r>
              <a:rPr lang="pt-BR" sz="2200" dirty="0"/>
              <a:t>PACF (</a:t>
            </a:r>
            <a:r>
              <a:rPr lang="pt-BR" sz="2200" dirty="0" err="1"/>
              <a:t>Partial</a:t>
            </a:r>
            <a:r>
              <a:rPr lang="pt-BR" sz="2200" dirty="0"/>
              <a:t> 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direta entre a série e uma defasagem específica, eliminando influências intermediárias. Ajuda a definir o parâmetro AR (p) no modelo.</a:t>
            </a:r>
          </a:p>
        </p:txBody>
      </p:sp>
    </p:spTree>
    <p:extLst>
      <p:ext uri="{BB962C8B-B14F-4D97-AF65-F5344CB8AC3E}">
        <p14:creationId xmlns:p14="http://schemas.microsoft.com/office/powerpoint/2010/main" val="3479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91B4B-8FE6-D1CD-3995-C5078F30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0B0353-BB5F-DDAB-18AB-91BDE5DA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10809B-C900-2402-4362-D16649FA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ACF e PACF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45C68-28DE-B980-3FAB-B583B1B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444"/>
            <a:ext cx="7931365" cy="3619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FB2C8-D1E6-8EB9-E1BA-86BD6FCD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3" y="4001294"/>
            <a:ext cx="2823171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A2462-A79A-9589-7A09-23399D2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8ED12B-4979-10C9-7FC7-893409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5A2957-5971-9DF6-7F45-F5FC7C5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 aplicação do modelo </a:t>
            </a:r>
            <a:r>
              <a:rPr lang="pt-BR" sz="2200" dirty="0" err="1"/>
              <a:t>Sarima</a:t>
            </a:r>
            <a:r>
              <a:rPr lang="pt-BR" sz="2200" dirty="0"/>
              <a:t>, assumimos uma sazonalidade de 21 dias: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886470-5F04-C8E1-2ABE-16A956FA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400205"/>
            <a:ext cx="6802446" cy="4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B6DE7-DB35-F8C5-DB78-3C5AB5B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69777-40C6-C5A4-2A26-948C5AB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EFCDF6-AA52-6533-7345-C55D27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 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B4685F-7FB0-F5AC-71DA-E5603D29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03856"/>
            <a:ext cx="7747000" cy="41890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3199E8-1A55-B9F8-E295-7146AE78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507" y="3429000"/>
            <a:ext cx="3162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402AB-1698-3187-2F29-959C9FAB9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83E075-9624-3592-08DF-6D78579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Prophet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7DEFF5-1BA7-6833-2A6F-12A9F6C9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 entre 01 e 15 de janeiro de 2024  para o modelo: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F260A4-7096-35BE-CA83-12FB2E3D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768" y="4119502"/>
            <a:ext cx="2563775" cy="115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CFAE8F-EEAE-A853-AD79-E51EED25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2640447"/>
            <a:ext cx="7565571" cy="398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6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1B0D3-096A-BC2C-C9FB-7DDB4BD8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9F83BC-C698-2C0B-6DCE-31FE0CD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A52494-D67E-527A-B485-AA7465F9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Durante a execução do Tech Challenge, realizamos treinos e testes com os modelos </a:t>
            </a:r>
            <a:r>
              <a:rPr lang="pt-BR" sz="2200" dirty="0" err="1"/>
              <a:t>Naive</a:t>
            </a:r>
            <a:r>
              <a:rPr lang="pt-BR" sz="2200" dirty="0"/>
              <a:t>,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, </a:t>
            </a:r>
            <a:r>
              <a:rPr lang="pt-BR" sz="2200" dirty="0" err="1"/>
              <a:t>Sarima</a:t>
            </a:r>
            <a:r>
              <a:rPr lang="pt-BR" sz="2200" dirty="0"/>
              <a:t> e </a:t>
            </a:r>
            <a:r>
              <a:rPr lang="pt-BR" sz="2200" dirty="0" err="1"/>
              <a:t>Prophet</a:t>
            </a:r>
            <a:r>
              <a:rPr lang="pt-BR" sz="2200" dirty="0"/>
              <a:t>;</a:t>
            </a:r>
          </a:p>
          <a:p>
            <a:r>
              <a:rPr lang="pt-BR" sz="2200" dirty="0"/>
              <a:t> Realizando uma comparação entre os modelos, observamos os seguintes resultados:</a:t>
            </a:r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2D68F0-86D5-0C89-9FDE-160974E6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27240"/>
              </p:ext>
            </p:extLst>
          </p:nvPr>
        </p:nvGraphicFramePr>
        <p:xfrm>
          <a:off x="2186820" y="3294742"/>
          <a:ext cx="7818360" cy="22210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3672">
                  <a:extLst>
                    <a:ext uri="{9D8B030D-6E8A-4147-A177-3AD203B41FA5}">
                      <a16:colId xmlns:a16="http://schemas.microsoft.com/office/drawing/2014/main" val="202046389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991845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267710081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0048080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1004849973"/>
                    </a:ext>
                  </a:extLst>
                </a:gridCol>
              </a:tblGrid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Naive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SARIMA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Prophet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23655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945172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131.71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066957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815239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2747351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0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7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A3932-8EBA-35C2-88CE-A70CD597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1FE61D-FE71-14BA-EB9F-26352AE0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C424AA-A948-D993-3BE1-95D7FA85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200" dirty="0"/>
              <a:t>O modelo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  foi o que se destacou entre todas as opções avaliadas, demonstrando o melhor desempenho com base nas principais métricas. Ele apresentou o menor erro absoluto médio (MAE: 1.51), o menor erro quadrático médio (RMSE: 1.73) e um erro percentual médio (MAPE) de </a:t>
            </a:r>
            <a:r>
              <a:rPr lang="pt-BR" sz="2200"/>
              <a:t>aproximadamente 1.15</a:t>
            </a:r>
            <a:r>
              <a:rPr lang="pt-BR" sz="2200" dirty="0"/>
              <a:t>%. Esses resultados indicam que suas previsões são mais precisas e também menos variáveis. Além disso, o erro médio quadrático (MSE: 2.99) foi o mais baixo, confirmando sua consistência.</a:t>
            </a:r>
          </a:p>
          <a:p>
            <a:pPr algn="just"/>
            <a:r>
              <a:rPr lang="pt-BR" sz="2200" dirty="0"/>
              <a:t>Em comparação, o Modelo </a:t>
            </a:r>
            <a:r>
              <a:rPr lang="pt-BR" sz="2200" dirty="0" err="1"/>
              <a:t>Sarima</a:t>
            </a:r>
            <a:r>
              <a:rPr lang="pt-BR" sz="2200" dirty="0"/>
              <a:t> teve erros excessivamente altos, o que compromete sua confiabilidade, enquanto o </a:t>
            </a:r>
            <a:r>
              <a:rPr lang="pt-BR" sz="2200" dirty="0" err="1"/>
              <a:t>Prophet</a:t>
            </a:r>
            <a:r>
              <a:rPr lang="pt-BR" sz="2200" dirty="0"/>
              <a:t>, embora com um MAPE baixo, apresentou erros absolutos maiores, sugerindo menor precisão geral, porém poderia ser uma escolhas secundária.</a:t>
            </a:r>
          </a:p>
          <a:p>
            <a:pPr algn="just"/>
            <a:r>
              <a:rPr lang="pt-BR" sz="2200" dirty="0"/>
              <a:t>Com base nessa análise, o Modelo </a:t>
            </a:r>
            <a:r>
              <a:rPr lang="pt-BR" sz="2200" b="1" dirty="0" err="1"/>
              <a:t>Seasonal</a:t>
            </a:r>
            <a:r>
              <a:rPr lang="pt-BR" sz="2200" b="1" dirty="0"/>
              <a:t> </a:t>
            </a:r>
            <a:r>
              <a:rPr lang="pt-BR" sz="2200" b="1" dirty="0" err="1"/>
              <a:t>Window</a:t>
            </a:r>
            <a:r>
              <a:rPr lang="pt-BR" sz="2200" b="1" dirty="0"/>
              <a:t> </a:t>
            </a:r>
            <a:r>
              <a:rPr lang="pt-BR" sz="2200" b="1" dirty="0" err="1"/>
              <a:t>Average</a:t>
            </a:r>
            <a:r>
              <a:rPr lang="pt-BR" sz="2200" dirty="0"/>
              <a:t>   demonstrou ser a melhor escolha para o tipo de previsão realizada.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739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sz="2200" dirty="0" err="1"/>
              <a:t>Investing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https://br.investing.com/</a:t>
            </a:r>
            <a:r>
              <a:rPr lang="pt-BR" sz="2200" dirty="0" err="1">
                <a:hlinkClick r:id="rId3"/>
              </a:rPr>
              <a:t>indices</a:t>
            </a:r>
            <a:r>
              <a:rPr lang="pt-BR" sz="2200" dirty="0">
                <a:hlinkClick r:id="rId3"/>
              </a:rPr>
              <a:t>/</a:t>
            </a:r>
            <a:r>
              <a:rPr lang="pt-BR" sz="2200" dirty="0" err="1">
                <a:hlinkClick r:id="rId3"/>
              </a:rPr>
              <a:t>bovespa</a:t>
            </a:r>
            <a:r>
              <a:rPr lang="pt-BR" sz="2200" dirty="0">
                <a:hlinkClick r:id="rId3"/>
              </a:rPr>
              <a:t>-</a:t>
            </a:r>
            <a:r>
              <a:rPr lang="pt-BR" sz="2200" dirty="0" err="1">
                <a:hlinkClick r:id="rId3"/>
              </a:rPr>
              <a:t>historical</a:t>
            </a:r>
            <a:r>
              <a:rPr lang="pt-BR" sz="2200" dirty="0">
                <a:hlinkClick r:id="rId3"/>
              </a:rPr>
              <a:t>-data</a:t>
            </a:r>
            <a:r>
              <a:rPr lang="pt-BR" sz="2200" dirty="0"/>
              <a:t>) e selecione o período “diário”, com o intervalo de tempo que achar adequado. </a:t>
            </a:r>
          </a:p>
          <a:p>
            <a:r>
              <a:rPr lang="pt-BR" sz="2200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O modelo com o </a:t>
            </a:r>
            <a:r>
              <a:rPr lang="pt-BR" sz="1900" dirty="0" err="1"/>
              <a:t>storytelling</a:t>
            </a:r>
            <a:r>
              <a:rPr lang="pt-BR" sz="1900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Atingir uma acuracidade adequada (acima de 70%).</a:t>
            </a:r>
          </a:p>
          <a:p>
            <a:pPr marL="457200" lvl="1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2CDBE-CAE1-636D-7250-B045E2CD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4AB63F-FE46-3C67-7029-2C7E5698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98E84D-7B62-85F7-35A8-982AB55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o download do arquivo .</a:t>
            </a:r>
            <a:r>
              <a:rPr lang="pt-BR" sz="2200" dirty="0" err="1"/>
              <a:t>csv</a:t>
            </a:r>
            <a:r>
              <a:rPr lang="pt-BR" sz="2200" dirty="0"/>
              <a:t> do site </a:t>
            </a:r>
            <a:r>
              <a:rPr lang="pt-BR" sz="2200" dirty="0" err="1"/>
              <a:t>Investing</a:t>
            </a:r>
            <a:r>
              <a:rPr lang="pt-BR" sz="2200" dirty="0"/>
              <a:t>, conforme informado, contendo os dados de fechamento da Ibovespa ente 2005 e 2024.</a:t>
            </a:r>
          </a:p>
          <a:p>
            <a:pPr marL="0" indent="0">
              <a:buNone/>
            </a:pP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BBBEA-559F-6A3D-5FA9-EB4304B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989"/>
            <a:ext cx="9288419" cy="789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AFB0F6-F129-61C4-7314-DABF904B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78" y="3961649"/>
            <a:ext cx="4536262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3D56-F1B3-FC4F-2D72-A36465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65EC00-BD9B-5844-B747-3EFBF123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82877A-8B7E-2917-3A99-4176F14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então a transformação dos dados, como exclusão de  colunas desnecessárias, renomeação de colunas, e conversões de tipos de dados, para os padrões que utilizaremos em nossas análises: </a:t>
            </a:r>
          </a:p>
          <a:p>
            <a:r>
              <a:rPr lang="pt-BR" sz="2200" dirty="0"/>
              <a:t>Criamos a série completa de dados e preenchemos valores ausentes com o valor do dia anterior: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BF4A2D-38A2-A670-1CB9-52EF0AF2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32" b="17932"/>
          <a:stretch/>
        </p:blipFill>
        <p:spPr>
          <a:xfrm>
            <a:off x="5479596" y="4995863"/>
            <a:ext cx="6162675" cy="75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00494C-ECF4-694A-6240-7FDDB467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96" y="5841349"/>
            <a:ext cx="6162675" cy="609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E58F3-0A1A-9F51-837D-C96AD4F9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92"/>
          <a:stretch/>
        </p:blipFill>
        <p:spPr>
          <a:xfrm>
            <a:off x="1126671" y="3519960"/>
            <a:ext cx="5410200" cy="1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7C3E6-67B1-263B-0F13-1663BBAE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C1C5A1-28DF-241A-7EEA-640341B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E3104D-8845-29C6-146E-A58D7EB5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E2D6EF-A8F0-C19E-DDB3-C99A85C6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84"/>
            <a:ext cx="10323286" cy="5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2400" dirty="0"/>
              <a:t>Linha temporal com fatos relevantes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6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608140-2A6E-AB43-8C32-A9321C78E8A7}"/>
              </a:ext>
            </a:extLst>
          </p:cNvPr>
          <p:cNvSpPr/>
          <p:nvPr/>
        </p:nvSpPr>
        <p:spPr>
          <a:xfrm>
            <a:off x="408657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0C5C23-BC45-8168-8913-7C290DF8C079}"/>
              </a:ext>
            </a:extLst>
          </p:cNvPr>
          <p:cNvSpPr/>
          <p:nvPr/>
        </p:nvSpPr>
        <p:spPr>
          <a:xfrm>
            <a:off x="3845341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7252AD-C578-B53E-85D8-3CB04B10A8A9}"/>
              </a:ext>
            </a:extLst>
          </p:cNvPr>
          <p:cNvSpPr/>
          <p:nvPr/>
        </p:nvSpPr>
        <p:spPr>
          <a:xfrm>
            <a:off x="1071871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A0DEF94-1540-A337-0219-3BDF915189D9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24271" y="3581400"/>
            <a:ext cx="999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ED6FA5-6FD0-9E39-EB0B-F8D05F614B7B}"/>
              </a:ext>
            </a:extLst>
          </p:cNvPr>
          <p:cNvGrpSpPr/>
          <p:nvPr/>
        </p:nvGrpSpPr>
        <p:grpSpPr>
          <a:xfrm>
            <a:off x="1397876" y="3759724"/>
            <a:ext cx="612000" cy="234000"/>
            <a:chOff x="1388048" y="3002890"/>
            <a:chExt cx="999552" cy="451501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F0AE1AD-A6EE-B376-BBD5-12C54C5CB002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2008</a:t>
              </a:r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44C6B1E3-5F6F-6F8E-CE47-BABA741F0973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F4291-876B-994F-4D1B-99E461DA5603}"/>
              </a:ext>
            </a:extLst>
          </p:cNvPr>
          <p:cNvGrpSpPr/>
          <p:nvPr/>
        </p:nvGrpSpPr>
        <p:grpSpPr>
          <a:xfrm>
            <a:off x="7138911" y="3759724"/>
            <a:ext cx="612000" cy="234000"/>
            <a:chOff x="1388048" y="3002890"/>
            <a:chExt cx="999552" cy="451501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96223B-00F6-2EC9-F1A4-388E1F099D9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2018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7CA95626-07E4-11DB-71A1-CDB5122556AD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FC7897B-B538-D285-FFDD-F541824889C0}"/>
              </a:ext>
            </a:extLst>
          </p:cNvPr>
          <p:cNvGrpSpPr/>
          <p:nvPr/>
        </p:nvGrpSpPr>
        <p:grpSpPr>
          <a:xfrm rot="10800000">
            <a:off x="5952271" y="3174320"/>
            <a:ext cx="684000" cy="233999"/>
            <a:chOff x="1561884" y="3002890"/>
            <a:chExt cx="825717" cy="451499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2B24E2F-7CA1-79F6-8BDF-528C81BB0A88}"/>
                </a:ext>
              </a:extLst>
            </p:cNvPr>
            <p:cNvSpPr/>
            <p:nvPr/>
          </p:nvSpPr>
          <p:spPr>
            <a:xfrm rot="10800000">
              <a:off x="1561884" y="3132648"/>
              <a:ext cx="825717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pt-BR" sz="1100" dirty="0"/>
                <a:t>2015/16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5C764CD9-2A3E-08C7-175A-FEE1169BF789}"/>
                </a:ext>
              </a:extLst>
            </p:cNvPr>
            <p:cNvSpPr/>
            <p:nvPr/>
          </p:nvSpPr>
          <p:spPr>
            <a:xfrm>
              <a:off x="1807902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2749C5-0952-BE18-649A-8B069DF4ED12}"/>
              </a:ext>
            </a:extLst>
          </p:cNvPr>
          <p:cNvGrpSpPr/>
          <p:nvPr/>
        </p:nvGrpSpPr>
        <p:grpSpPr>
          <a:xfrm rot="10800000">
            <a:off x="8296902" y="3174319"/>
            <a:ext cx="615600" cy="234000"/>
            <a:chOff x="1388048" y="3002890"/>
            <a:chExt cx="999552" cy="45150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AEC986C-8173-C142-870D-2D44F4C4E3F9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2020</a:t>
              </a:r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55A51CA6-DC1E-3F50-161D-2CA8F87DB80E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3A25F27-B5F6-8C43-8BFA-92A4991503C8}"/>
              </a:ext>
            </a:extLst>
          </p:cNvPr>
          <p:cNvGrpSpPr/>
          <p:nvPr/>
        </p:nvGrpSpPr>
        <p:grpSpPr>
          <a:xfrm>
            <a:off x="9416993" y="3759724"/>
            <a:ext cx="612000" cy="234000"/>
            <a:chOff x="1388048" y="3002890"/>
            <a:chExt cx="999552" cy="45150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8551A45-8902-20C0-C16A-45E19A7C8B4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2022</a:t>
              </a:r>
            </a:p>
          </p:txBody>
        </p:sp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A83365DA-7D1F-FC3C-1DF8-28ADBDB7A3B2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BA72234-2238-580C-53F8-58761CD82FD1}"/>
              </a:ext>
            </a:extLst>
          </p:cNvPr>
          <p:cNvCxnSpPr>
            <a:cxnSpLocks/>
          </p:cNvCxnSpPr>
          <p:nvPr/>
        </p:nvCxnSpPr>
        <p:spPr>
          <a:xfrm>
            <a:off x="1703876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353E204-CA8E-3E93-BD5B-5C9BAC323C18}"/>
              </a:ext>
            </a:extLst>
          </p:cNvPr>
          <p:cNvGrpSpPr/>
          <p:nvPr/>
        </p:nvGrpSpPr>
        <p:grpSpPr>
          <a:xfrm rot="10800000">
            <a:off x="2550225" y="3174319"/>
            <a:ext cx="612000" cy="234000"/>
            <a:chOff x="1388048" y="3002890"/>
            <a:chExt cx="999552" cy="451501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006EEDA-6C43-3585-F4BA-910F7634950B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2010</a:t>
              </a:r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A7B47166-5450-0F54-7D6A-3F1FCEBE688C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69E89E4-2A58-FCBD-BB28-98AB0340CA55}"/>
              </a:ext>
            </a:extLst>
          </p:cNvPr>
          <p:cNvGrpSpPr/>
          <p:nvPr/>
        </p:nvGrpSpPr>
        <p:grpSpPr>
          <a:xfrm>
            <a:off x="4845919" y="3759724"/>
            <a:ext cx="612000" cy="234000"/>
            <a:chOff x="1388048" y="3002890"/>
            <a:chExt cx="999552" cy="45150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BC17938-B488-2B0B-88DA-2EC81F821828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2014</a:t>
              </a:r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5992CF37-B9AC-421B-8451-23C39C313C86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A357F1F-7D7C-4925-A23D-F42499BBD5D8}"/>
              </a:ext>
            </a:extLst>
          </p:cNvPr>
          <p:cNvSpPr txBox="1"/>
          <p:nvPr/>
        </p:nvSpPr>
        <p:spPr>
          <a:xfrm>
            <a:off x="1710509" y="1852382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do Subprime</a:t>
            </a:r>
          </a:p>
          <a:p>
            <a:r>
              <a:rPr lang="pt-BR" sz="1000" dirty="0"/>
              <a:t>Colapso do mercado imobiliário dos EUA, levando à falência de grandes instituições financeiras.</a:t>
            </a:r>
          </a:p>
          <a:p>
            <a:r>
              <a:rPr lang="pt-BR" sz="1000" dirty="0"/>
              <a:t>O Ibovespa caiu mais de 40% no ano devido à fuga de investidores e recessão global.</a:t>
            </a:r>
          </a:p>
          <a:p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A27CD0E-D8D5-2DA5-6F1F-76E4B9B3FFF7}"/>
              </a:ext>
            </a:extLst>
          </p:cNvPr>
          <p:cNvCxnSpPr>
            <a:cxnSpLocks/>
          </p:cNvCxnSpPr>
          <p:nvPr/>
        </p:nvCxnSpPr>
        <p:spPr>
          <a:xfrm>
            <a:off x="9722993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17483A7-0F0A-87E4-6F93-33DD016135FE}"/>
              </a:ext>
            </a:extLst>
          </p:cNvPr>
          <p:cNvCxnSpPr>
            <a:cxnSpLocks/>
          </p:cNvCxnSpPr>
          <p:nvPr/>
        </p:nvCxnSpPr>
        <p:spPr>
          <a:xfrm>
            <a:off x="7434985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28C180D-9A07-D054-795D-88457495EBF6}"/>
              </a:ext>
            </a:extLst>
          </p:cNvPr>
          <p:cNvCxnSpPr>
            <a:cxnSpLocks/>
          </p:cNvCxnSpPr>
          <p:nvPr/>
        </p:nvCxnSpPr>
        <p:spPr>
          <a:xfrm>
            <a:off x="5144232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D70967A-9B88-2FF5-3285-C5A57CD92957}"/>
              </a:ext>
            </a:extLst>
          </p:cNvPr>
          <p:cNvCxnSpPr>
            <a:cxnSpLocks/>
          </p:cNvCxnSpPr>
          <p:nvPr/>
        </p:nvCxnSpPr>
        <p:spPr>
          <a:xfrm rot="10800000">
            <a:off x="285892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D268BD1-A091-2164-514C-CC017B961230}"/>
              </a:ext>
            </a:extLst>
          </p:cNvPr>
          <p:cNvSpPr txBox="1"/>
          <p:nvPr/>
        </p:nvSpPr>
        <p:spPr>
          <a:xfrm>
            <a:off x="2896576" y="4016268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da Economia Chinesa</a:t>
            </a:r>
          </a:p>
          <a:p>
            <a:r>
              <a:rPr lang="pt-BR" sz="1000" dirty="0"/>
              <a:t>Demanda por commodities da China elevou as exportações brasileiras.</a:t>
            </a:r>
          </a:p>
          <a:p>
            <a:r>
              <a:rPr lang="pt-BR" sz="1000" dirty="0"/>
              <a:t>Alta no Ibovespa, impulsionado por empresas de mineração e energia.</a:t>
            </a:r>
          </a:p>
          <a:p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15DEB8D-9248-9D29-4C5F-47034628D9A6}"/>
              </a:ext>
            </a:extLst>
          </p:cNvPr>
          <p:cNvCxnSpPr>
            <a:cxnSpLocks/>
          </p:cNvCxnSpPr>
          <p:nvPr/>
        </p:nvCxnSpPr>
        <p:spPr>
          <a:xfrm rot="10800000">
            <a:off x="8585393" y="3748023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A143577-1699-9F4D-FA73-BE6EBDFC0736}"/>
              </a:ext>
            </a:extLst>
          </p:cNvPr>
          <p:cNvCxnSpPr>
            <a:cxnSpLocks/>
          </p:cNvCxnSpPr>
          <p:nvPr/>
        </p:nvCxnSpPr>
        <p:spPr>
          <a:xfrm rot="10800000">
            <a:off x="6306971" y="374802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8F6559A-0B15-E266-1734-1A93A31815FD}"/>
              </a:ext>
            </a:extLst>
          </p:cNvPr>
          <p:cNvSpPr txBox="1"/>
          <p:nvPr/>
        </p:nvSpPr>
        <p:spPr>
          <a:xfrm>
            <a:off x="9730955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Guerra na Ucrânia</a:t>
            </a:r>
          </a:p>
          <a:p>
            <a:r>
              <a:rPr lang="pt-BR" sz="1000" dirty="0"/>
              <a:t>A invasão da Ucrânia pela Rússia elevou os preços de commodities energéticas e agrícolas.</a:t>
            </a:r>
          </a:p>
          <a:p>
            <a:r>
              <a:rPr lang="pt-BR" sz="1000" dirty="0"/>
              <a:t>O Ibovespa teve alta em setores ligados a exportações, como energia e mineração.</a:t>
            </a:r>
          </a:p>
          <a:p>
            <a:endParaRPr lang="pt-BR" sz="10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8E6A9E-AEEF-A78C-7A07-643B0D5AA152}"/>
              </a:ext>
            </a:extLst>
          </p:cNvPr>
          <p:cNvSpPr txBox="1"/>
          <p:nvPr/>
        </p:nvSpPr>
        <p:spPr>
          <a:xfrm>
            <a:off x="6314739" y="4016268"/>
            <a:ext cx="218405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Econômica e Política no Brasil</a:t>
            </a:r>
          </a:p>
          <a:p>
            <a:r>
              <a:rPr lang="pt-BR" sz="1000" dirty="0"/>
              <a:t>Recessão econômica e escândalos de corrupção que culminaram no impeachment da então presidente Dilma Roussef abalaram o mercado.</a:t>
            </a:r>
          </a:p>
          <a:p>
            <a:r>
              <a:rPr lang="pt-BR" sz="1000" dirty="0"/>
              <a:t>Em 2015, o Ibovespa sofreu quedas devido à deterioração do cenário doméstico, porém apresentou recuperação significativa após a posse de Michel Temer.</a:t>
            </a:r>
          </a:p>
          <a:p>
            <a:endParaRPr lang="pt-BR" sz="10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842770E-E84C-6169-2BCA-AA6C8E2C24F3}"/>
              </a:ext>
            </a:extLst>
          </p:cNvPr>
          <p:cNvSpPr txBox="1"/>
          <p:nvPr/>
        </p:nvSpPr>
        <p:spPr>
          <a:xfrm>
            <a:off x="5139461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Queda no Preço do Petróleo</a:t>
            </a:r>
          </a:p>
          <a:p>
            <a:r>
              <a:rPr lang="pt-BR" sz="1000" dirty="0"/>
              <a:t>O excesso de oferta global levou à queda acentuada nos preços do petróleo.</a:t>
            </a:r>
          </a:p>
          <a:p>
            <a:r>
              <a:rPr lang="pt-BR" sz="1000" dirty="0"/>
              <a:t>Empresas do setor de energia no Ibovespa tiveram perdas significativas.</a:t>
            </a:r>
          </a:p>
          <a:p>
            <a:endParaRPr lang="pt-BR" sz="10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CFF8D9C-408E-3137-762E-0E75D846C5BF}"/>
              </a:ext>
            </a:extLst>
          </p:cNvPr>
          <p:cNvSpPr txBox="1"/>
          <p:nvPr/>
        </p:nvSpPr>
        <p:spPr>
          <a:xfrm>
            <a:off x="7434985" y="1852382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Eleição Presidencial no Brasil</a:t>
            </a:r>
          </a:p>
          <a:p>
            <a:r>
              <a:rPr lang="pt-BR" sz="1000" dirty="0"/>
              <a:t>Expectativas de reformas econômicas após a eleição de Jair Bolsonaro.</a:t>
            </a:r>
          </a:p>
          <a:p>
            <a:r>
              <a:rPr lang="pt-BR" sz="1000" dirty="0"/>
              <a:t>Alta no Ibovespa, com a confiança em reformas fiscais e previdenciárias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00CDB16-40EB-1E7D-B87B-6A6FE74AEB5A}"/>
              </a:ext>
            </a:extLst>
          </p:cNvPr>
          <p:cNvSpPr txBox="1"/>
          <p:nvPr/>
        </p:nvSpPr>
        <p:spPr>
          <a:xfrm>
            <a:off x="8567095" y="4016268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Pandemia de COVID-19</a:t>
            </a:r>
          </a:p>
          <a:p>
            <a:r>
              <a:rPr lang="pt-BR" sz="1000" dirty="0"/>
              <a:t>A pandemia causou recessão global, lockdowns e quedas abruptas na atividade econômica.</a:t>
            </a:r>
          </a:p>
          <a:p>
            <a:r>
              <a:rPr lang="pt-BR" sz="1000" dirty="0"/>
              <a:t>O Ibovespa caiu 45% em março, mas recuperou-se no final do ano com estímulos monetários.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3972CFBE-24E7-8BA2-3268-202AD6824B9A}"/>
              </a:ext>
            </a:extLst>
          </p:cNvPr>
          <p:cNvGrpSpPr/>
          <p:nvPr/>
        </p:nvGrpSpPr>
        <p:grpSpPr>
          <a:xfrm rot="10800000">
            <a:off x="10553453" y="3174319"/>
            <a:ext cx="615600" cy="234000"/>
            <a:chOff x="1388048" y="3002890"/>
            <a:chExt cx="999552" cy="451501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5390BD20-7CD0-20F1-2047-72D89F3A200D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2024</a:t>
              </a:r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EFA1BD4E-B02F-3B83-0AD9-977A1171A46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09AA980-9E15-6171-65F9-3C7B09045AD7}"/>
              </a:ext>
            </a:extLst>
          </p:cNvPr>
          <p:cNvSpPr txBox="1"/>
          <p:nvPr/>
        </p:nvSpPr>
        <p:spPr>
          <a:xfrm>
            <a:off x="10823646" y="4016268"/>
            <a:ext cx="136835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Sustentável Global</a:t>
            </a:r>
          </a:p>
          <a:p>
            <a:r>
              <a:rPr lang="pt-BR" sz="1000" dirty="0"/>
              <a:t>A adoção de práticas ESG por empresas e fundos de investimento elevou a confiança no mercado.</a:t>
            </a:r>
          </a:p>
          <a:p>
            <a:r>
              <a:rPr lang="pt-BR" sz="1000" dirty="0"/>
              <a:t>O Ibovespa cresceu, especialmente em setores que se alinharam a essas práticas</a:t>
            </a:r>
            <a:endParaRPr lang="pt-BR" dirty="0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69FD52C-6C75-3FFA-8E6B-D01FD3FE4EF6}"/>
              </a:ext>
            </a:extLst>
          </p:cNvPr>
          <p:cNvCxnSpPr>
            <a:cxnSpLocks/>
          </p:cNvCxnSpPr>
          <p:nvPr/>
        </p:nvCxnSpPr>
        <p:spPr>
          <a:xfrm rot="10800000">
            <a:off x="1083854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9EDDB5D-CEBE-B27D-54CE-2325C24B620E}"/>
              </a:ext>
            </a:extLst>
          </p:cNvPr>
          <p:cNvSpPr/>
          <p:nvPr/>
        </p:nvSpPr>
        <p:spPr>
          <a:xfrm>
            <a:off x="1554218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B635BF-38E5-183E-5A93-1E0D3C35C860}"/>
              </a:ext>
            </a:extLst>
          </p:cNvPr>
          <p:cNvSpPr/>
          <p:nvPr/>
        </p:nvSpPr>
        <p:spPr>
          <a:xfrm>
            <a:off x="269978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14A88-325F-3551-A860-6041DE58ECE9}"/>
              </a:ext>
            </a:extLst>
          </p:cNvPr>
          <p:cNvSpPr/>
          <p:nvPr/>
        </p:nvSpPr>
        <p:spPr>
          <a:xfrm>
            <a:off x="4990902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173653-1A25-C6BD-6779-FAB7AF155546}"/>
              </a:ext>
            </a:extLst>
          </p:cNvPr>
          <p:cNvSpPr/>
          <p:nvPr/>
        </p:nvSpPr>
        <p:spPr>
          <a:xfrm>
            <a:off x="6136464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31B7BD-FE25-BF39-C335-837415A1792B}"/>
              </a:ext>
            </a:extLst>
          </p:cNvPr>
          <p:cNvSpPr/>
          <p:nvPr/>
        </p:nvSpPr>
        <p:spPr>
          <a:xfrm>
            <a:off x="7282025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67FC58-CFC9-147C-DC5B-4EC9214E5D21}"/>
              </a:ext>
            </a:extLst>
          </p:cNvPr>
          <p:cNvSpPr/>
          <p:nvPr/>
        </p:nvSpPr>
        <p:spPr>
          <a:xfrm>
            <a:off x="8427586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6BCFE-B0B7-C788-463C-9AD0D0616CF7}"/>
              </a:ext>
            </a:extLst>
          </p:cNvPr>
          <p:cNvSpPr/>
          <p:nvPr/>
        </p:nvSpPr>
        <p:spPr>
          <a:xfrm>
            <a:off x="9573148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FF94-A11F-FDF2-0758-13288E2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00B897-65FE-9999-60E0-D09CC9C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Temporal</a:t>
            </a:r>
            <a:br>
              <a:rPr lang="pt-BR" dirty="0"/>
            </a:br>
            <a:r>
              <a:rPr lang="pt-BR" sz="2400" dirty="0"/>
              <a:t>Decomposição aditiva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18CEC46-A495-4905-D269-6C49DBAC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732" y="1530245"/>
            <a:ext cx="7712657" cy="5110797"/>
          </a:xfrm>
        </p:spPr>
      </p:pic>
    </p:spTree>
    <p:extLst>
      <p:ext uri="{BB962C8B-B14F-4D97-AF65-F5344CB8AC3E}">
        <p14:creationId xmlns:p14="http://schemas.microsoft.com/office/powerpoint/2010/main" val="2149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Inicialmente, realizamos a separação da base de treino e validação;</a:t>
            </a:r>
          </a:p>
          <a:p>
            <a:r>
              <a:rPr lang="pt-BR" sz="2200" dirty="0"/>
              <a:t>Definimos para 15 dias o período de previsão.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FEF292-C640-A059-C13F-B2FB0B25E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269"/>
            <a:ext cx="5800725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D2701-7E5D-07E2-9C58-C326F30E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2618"/>
            <a:ext cx="58007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F4AE1-2287-22C3-A336-2F89AE9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D464C6-894A-852B-9E68-10351812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Naive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F86711-DB9C-B30D-DBC8-5C7A8D75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para o modelo: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AF591-D724-5AFA-85A7-8F38616B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4442"/>
            <a:ext cx="11032761" cy="20240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E5C6D-5B41-CDA9-603C-31E2D472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40" y="5340350"/>
            <a:ext cx="3171825" cy="971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7A1AAE-188F-D259-139C-9DB6C41A3935}"/>
              </a:ext>
            </a:extLst>
          </p:cNvPr>
          <p:cNvSpPr txBox="1"/>
          <p:nvPr/>
        </p:nvSpPr>
        <p:spPr>
          <a:xfrm>
            <a:off x="5077215" y="5308600"/>
            <a:ext cx="6905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es-ES" sz="1000" dirty="0"/>
              <a:t>F</a:t>
            </a:r>
            <a:r>
              <a:rPr lang="pt-BR" sz="1000" dirty="0" err="1"/>
              <a:t>ornece</a:t>
            </a:r>
            <a:r>
              <a:rPr lang="pt-BR" sz="1000" dirty="0"/>
              <a:t> o erro médio absoluto.</a:t>
            </a:r>
          </a:p>
          <a:p>
            <a:r>
              <a:rPr lang="en-US" sz="1000" b="1" dirty="0"/>
              <a:t>RMSE (Root Mean Squared Error): </a:t>
            </a:r>
            <a:r>
              <a:rPr lang="pt-BR" sz="1000" dirty="0"/>
              <a:t>Destaca grandes erros; útil para entender discrepâncias maiores.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Erro relativo em porcentagem, ajuda na comparação de escalas diferentes.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Corrige distorções do MAPE para séries heterogêneas.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Ideal para análises que priorizam grandes desvios, mas pode ser difícil de interpretar devido à unidade ao quadrado.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152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1247</Words>
  <Application>Microsoft Office PowerPoint</Application>
  <PresentationFormat>Widescreen</PresentationFormat>
  <Paragraphs>139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Linha temporal com fatos relevantes</vt:lpstr>
      <vt:lpstr>Decomposição da Série Temporal Decomposição aditiva</vt:lpstr>
      <vt:lpstr>Modelos</vt:lpstr>
      <vt:lpstr>Modelos   Naive</vt:lpstr>
      <vt:lpstr>Modelos   Seasonal Window Average</vt:lpstr>
      <vt:lpstr>Modelos   Sarima</vt:lpstr>
      <vt:lpstr>Modelos   Sarima</vt:lpstr>
      <vt:lpstr>Modelos   Sarima</vt:lpstr>
      <vt:lpstr>Modelos   Sarima</vt:lpstr>
      <vt:lpstr>Modelos   Sarima</vt:lpstr>
      <vt:lpstr>Modelos   Sarima</vt:lpstr>
      <vt:lpstr>Modelos   Prophet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3</cp:revision>
  <dcterms:created xsi:type="dcterms:W3CDTF">2025-01-18T00:29:25Z</dcterms:created>
  <dcterms:modified xsi:type="dcterms:W3CDTF">2025-01-22T00:18:25Z</dcterms:modified>
</cp:coreProperties>
</file>