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07" r:id="rId18"/>
    <p:sldId id="305" r:id="rId19"/>
    <p:sldId id="301" r:id="rId20"/>
    <p:sldId id="290" r:id="rId21"/>
    <p:sldId id="276" r:id="rId22"/>
    <p:sldId id="291" r:id="rId23"/>
    <p:sldId id="292" r:id="rId24"/>
    <p:sldId id="277" r:id="rId25"/>
    <p:sldId id="29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3" dt="2025-01-19T18:43:0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  <pc:spChg chg="mod">
          <ac:chgData name="Daniela Meneghello" userId="73bf1f0a2ad2b6aa" providerId="LiveId" clId="{C914C98F-9D12-4649-87B0-238A5E51B4A5}" dt="2025-01-18T02:54:46.330" v="1364" actId="20577"/>
          <ac:spMkLst>
            <pc:docMk/>
            <pc:sldMk cId="15057690" sldId="276"/>
            <ac:spMk id="4" creationId="{73ECDB8C-D3EB-C0EA-BA33-D6990F5BD921}"/>
          </ac:spMkLst>
        </pc:spChg>
        <pc:spChg chg="mod">
          <ac:chgData name="Daniela Meneghello" userId="73bf1f0a2ad2b6aa" providerId="LiveId" clId="{C914C98F-9D12-4649-87B0-238A5E51B4A5}" dt="2025-01-18T02:59:28.090" v="1657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  <pc:spChg chg="mod">
          <ac:chgData name="Daniela Meneghello" userId="73bf1f0a2ad2b6aa" providerId="LiveId" clId="{C914C98F-9D12-4649-87B0-238A5E51B4A5}" dt="2025-01-18T03:00:48.828" v="1721" actId="11"/>
          <ac:spMkLst>
            <pc:docMk/>
            <pc:sldMk cId="1719510040" sldId="278"/>
            <ac:spMk id="2" creationId="{F6B1EDED-4313-DE98-BDBB-77B997643291}"/>
          </ac:spMkLst>
        </pc:spChg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  <pc:spChg chg="mod">
          <ac:chgData name="Daniela Meneghello" userId="73bf1f0a2ad2b6aa" providerId="LiveId" clId="{C914C98F-9D12-4649-87B0-238A5E51B4A5}" dt="2025-01-18T02:19:23.994" v="71" actId="20577"/>
          <ac:spMkLst>
            <pc:docMk/>
            <pc:sldMk cId="4237091996" sldId="281"/>
            <ac:spMk id="4" creationId="{5574832C-8D95-B010-B88E-BE39A1804979}"/>
          </ac:spMkLst>
        </pc:spChg>
        <pc:spChg chg="mod">
          <ac:chgData name="Daniela Meneghello" userId="73bf1f0a2ad2b6aa" providerId="LiveId" clId="{C914C98F-9D12-4649-87B0-238A5E51B4A5}" dt="2025-01-18T02:32:59.248" v="437" actId="13926"/>
          <ac:spMkLst>
            <pc:docMk/>
            <pc:sldMk cId="4237091996" sldId="281"/>
            <ac:spMk id="5" creationId="{13A78004-4A67-D1F4-1EC8-B70EAF7547A4}"/>
          </ac:spMkLst>
        </pc:spChg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  <pc:spChg chg="mod">
          <ac:chgData name="Daniela Meneghello" userId="73bf1f0a2ad2b6aa" providerId="LiveId" clId="{C914C98F-9D12-4649-87B0-238A5E51B4A5}" dt="2025-01-18T02:32:21.831" v="435" actId="13926"/>
          <ac:spMkLst>
            <pc:docMk/>
            <pc:sldMk cId="3534365709" sldId="283"/>
            <ac:spMk id="5" creationId="{C75FA89C-3048-EDA1-B4B6-1175A5B6FDC3}"/>
          </ac:spMkLst>
        </pc:spChg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  <pc:spChg chg="mod">
          <ac:chgData name="Daniela Meneghello" userId="73bf1f0a2ad2b6aa" providerId="LiveId" clId="{C914C98F-9D12-4649-87B0-238A5E51B4A5}" dt="2025-01-18T02:17:57.871" v="26" actId="20577"/>
          <ac:spMkLst>
            <pc:docMk/>
            <pc:sldMk cId="1414758720" sldId="284"/>
            <ac:spMk id="5" creationId="{DFE9091F-D4A4-C4DB-9174-A37EB46EDCD7}"/>
          </ac:spMkLst>
        </pc:spChg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  <pc:spChg chg="mod">
          <ac:chgData name="Daniela Meneghello" userId="73bf1f0a2ad2b6aa" providerId="LiveId" clId="{C914C98F-9D12-4649-87B0-238A5E51B4A5}" dt="2025-01-18T02:33:24.040" v="438" actId="13926"/>
          <ac:spMkLst>
            <pc:docMk/>
            <pc:sldMk cId="1694859040" sldId="285"/>
            <ac:spMk id="5" creationId="{7EF46DFF-2867-3763-3F95-F316D7D798FB}"/>
          </ac:spMkLst>
        </pc:spChg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  <pc:spChg chg="mod">
          <ac:chgData name="Daniela Meneghello" userId="73bf1f0a2ad2b6aa" providerId="LiveId" clId="{C914C98F-9D12-4649-87B0-238A5E51B4A5}" dt="2025-01-18T02:34:20.964" v="440" actId="13926"/>
          <ac:spMkLst>
            <pc:docMk/>
            <pc:sldMk cId="3933063948" sldId="286"/>
            <ac:spMk id="5" creationId="{849F8830-46E4-535E-CD4A-ABF2936CBEF3}"/>
          </ac:spMkLst>
        </pc:spChg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  <pc:spChg chg="mod">
          <ac:chgData name="Daniela Meneghello" userId="73bf1f0a2ad2b6aa" providerId="LiveId" clId="{C914C98F-9D12-4649-87B0-238A5E51B4A5}" dt="2025-01-18T02:21:50.276" v="97" actId="6549"/>
          <ac:spMkLst>
            <pc:docMk/>
            <pc:sldMk cId="3673250436" sldId="287"/>
            <ac:spMk id="5" creationId="{82655B06-2ED6-B0A0-6301-94682F070149}"/>
          </ac:spMkLst>
        </pc:spChg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  <pc:spChg chg="mod">
          <ac:chgData name="Daniela Meneghello" userId="73bf1f0a2ad2b6aa" providerId="LiveId" clId="{C914C98F-9D12-4649-87B0-238A5E51B4A5}" dt="2025-01-18T02:42:52.058" v="707" actId="20577"/>
          <ac:spMkLst>
            <pc:docMk/>
            <pc:sldMk cId="2855566339" sldId="288"/>
            <ac:spMk id="4" creationId="{1593B1C1-CC92-0E8E-6995-08828B28155E}"/>
          </ac:spMkLst>
        </pc:spChg>
        <pc:spChg chg="mod">
          <ac:chgData name="Daniela Meneghello" userId="73bf1f0a2ad2b6aa" providerId="LiveId" clId="{C914C98F-9D12-4649-87B0-238A5E51B4A5}" dt="2025-01-18T02:48:12.555" v="1066" actId="20577"/>
          <ac:spMkLst>
            <pc:docMk/>
            <pc:sldMk cId="2855566339" sldId="288"/>
            <ac:spMk id="5" creationId="{7FEFF699-2B6F-5F1D-97C2-950ECE43D606}"/>
          </ac:spMkLst>
        </pc:spChg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  <pc:spChg chg="mod">
          <ac:chgData name="Daniela Meneghello" userId="73bf1f0a2ad2b6aa" providerId="LiveId" clId="{C914C98F-9D12-4649-87B0-238A5E51B4A5}" dt="2025-01-18T02:52:35.499" v="1170" actId="20577"/>
          <ac:spMkLst>
            <pc:docMk/>
            <pc:sldMk cId="348153174" sldId="290"/>
            <ac:spMk id="4" creationId="{2CD93532-EA6E-0EDB-6D12-67255C32D3A3}"/>
          </ac:spMkLst>
        </pc:spChg>
        <pc:spChg chg="mod">
          <ac:chgData name="Daniela Meneghello" userId="73bf1f0a2ad2b6aa" providerId="LiveId" clId="{C914C98F-9D12-4649-87B0-238A5E51B4A5}" dt="2025-01-18T02:54:25.147" v="1351" actId="20577"/>
          <ac:spMkLst>
            <pc:docMk/>
            <pc:sldMk cId="348153174" sldId="290"/>
            <ac:spMk id="5" creationId="{72BF9230-FB5B-F151-0B41-E6F5E568A779}"/>
          </ac:spMkLst>
        </pc:spChg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  <pc:spChg chg="mod">
          <ac:chgData name="Daniela Meneghello" userId="73bf1f0a2ad2b6aa" providerId="LiveId" clId="{C914C98F-9D12-4649-87B0-238A5E51B4A5}" dt="2025-01-18T03:02:03.464" v="1730" actId="11"/>
          <ac:spMkLst>
            <pc:docMk/>
            <pc:sldMk cId="673627097" sldId="291"/>
            <ac:spMk id="4" creationId="{5702B297-DF73-72B4-C4A3-5C167B70CE5B}"/>
          </ac:spMkLst>
        </pc:spChg>
        <pc:spChg chg="mod">
          <ac:chgData name="Daniela Meneghello" userId="73bf1f0a2ad2b6aa" providerId="LiveId" clId="{C914C98F-9D12-4649-87B0-238A5E51B4A5}" dt="2025-01-18T03:04:51.294" v="1928" actId="20577"/>
          <ac:spMkLst>
            <pc:docMk/>
            <pc:sldMk cId="673627097" sldId="291"/>
            <ac:spMk id="5" creationId="{D3D6D17A-81C5-6765-08F9-2BF5FFB63BCB}"/>
          </ac:spMkLst>
        </pc:spChg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  <pc:spChg chg="mod">
          <ac:chgData name="Daniela Meneghello" userId="73bf1f0a2ad2b6aa" providerId="LiveId" clId="{C914C98F-9D12-4649-87B0-238A5E51B4A5}" dt="2025-01-18T03:06:26.033" v="1939" actId="20577"/>
          <ac:spMkLst>
            <pc:docMk/>
            <pc:sldMk cId="1407816696" sldId="292"/>
            <ac:spMk id="4" creationId="{FF623CD5-00BF-A834-B999-ADB6F7AE69CB}"/>
          </ac:spMkLst>
        </pc:spChg>
        <pc:spChg chg="mod">
          <ac:chgData name="Daniela Meneghello" userId="73bf1f0a2ad2b6aa" providerId="LiveId" clId="{C914C98F-9D12-4649-87B0-238A5E51B4A5}" dt="2025-01-18T03:09:13.424" v="2136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  <pc:spChg chg="del">
          <ac:chgData name="Daniela Meneghello" userId="73bf1f0a2ad2b6aa" providerId="LiveId" clId="{C914C98F-9D12-4649-87B0-238A5E51B4A5}" dt="2025-01-18T03:09:58.695" v="2145" actId="478"/>
          <ac:spMkLst>
            <pc:docMk/>
            <pc:sldMk cId="2983449811" sldId="293"/>
            <ac:spMk id="6" creationId="{B56F230A-B6F8-92B9-4E97-5A36E386D810}"/>
          </ac:spMkLst>
        </pc:spChg>
        <pc:spChg chg="del">
          <ac:chgData name="Daniela Meneghello" userId="73bf1f0a2ad2b6aa" providerId="LiveId" clId="{C914C98F-9D12-4649-87B0-238A5E51B4A5}" dt="2025-01-18T03:10:02.417" v="2146" actId="478"/>
          <ac:spMkLst>
            <pc:docMk/>
            <pc:sldMk cId="2983449811" sldId="293"/>
            <ac:spMk id="7" creationId="{6A9C5C56-BB5F-6C7E-D33E-564F498EDBE8}"/>
          </ac:spMkLst>
        </pc:spChg>
        <pc:picChg chg="del">
          <ac:chgData name="Daniela Meneghello" userId="73bf1f0a2ad2b6aa" providerId="LiveId" clId="{C914C98F-9D12-4649-87B0-238A5E51B4A5}" dt="2025-01-18T03:10:06.056" v="2147" actId="478"/>
          <ac:picMkLst>
            <pc:docMk/>
            <pc:sldMk cId="2983449811" sldId="293"/>
            <ac:picMk id="8" creationId="{F84F2809-CC95-7282-B124-27CA5766C99D}"/>
          </ac:picMkLst>
        </pc:picChg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19T20:22:33.129" v="3818" actId="1076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19T19:59:20.584" v="3675" actId="20577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mod">
        <pc:chgData name="Daniela Meneghello" userId="73bf1f0a2ad2b6aa" providerId="LiveId" clId="{CA9998E5-5CA2-4F20-A28D-73399079BE17}" dt="2025-01-19T15:27:31.093" v="262" actId="20577"/>
        <pc:sldMkLst>
          <pc:docMk/>
          <pc:sldMk cId="15057690" sldId="276"/>
        </pc:sldMkLst>
        <pc:spChg chg="mod">
          <ac:chgData name="Daniela Meneghello" userId="73bf1f0a2ad2b6aa" providerId="LiveId" clId="{CA9998E5-5CA2-4F20-A28D-73399079BE17}" dt="2025-01-19T15:27:31.093" v="262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17" creationId="{DE7AC6B9-5CCF-AF3E-7AFB-A76729B517AE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18" creationId="{BF3B276B-538B-D20A-6C26-238282833F0A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19" creationId="{FFD3D52E-F227-3F9B-EF74-BEAC417CABBE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0" creationId="{5D6BC782-7F77-68C7-30DB-A96931FD7DB6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1" creationId="{C94C4EB2-ABFA-8FE8-187B-9081DCB75898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2" creationId="{50D49FF9-7879-C227-B247-A96A0B9598D4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3" creationId="{6027344D-690C-4C28-DABE-73D42D1410C9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4" creationId="{0EA47608-349A-B01C-8B7C-C93C3178AA4C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5" creationId="{AC711EC9-F1B7-1C9D-B606-B6C88B3670B0}"/>
          </ac:spMkLst>
        </pc:spChg>
        <pc:spChg chg="mod">
          <ac:chgData name="Daniela Meneghello" userId="73bf1f0a2ad2b6aa" providerId="LiveId" clId="{CA9998E5-5CA2-4F20-A28D-73399079BE17}" dt="2025-01-19T17:42:54.261" v="1318"/>
          <ac:spMkLst>
            <pc:docMk/>
            <pc:sldMk cId="3077559420" sldId="282"/>
            <ac:spMk id="26" creationId="{A95521F9-6208-7C95-BB69-997D8744DAB6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del mod topLvl">
          <ac:chgData name="Daniela Meneghello" userId="73bf1f0a2ad2b6aa" providerId="LiveId" clId="{CA9998E5-5CA2-4F20-A28D-73399079BE17}" dt="2025-01-19T17:58:51.593" v="1901" actId="478"/>
          <ac:spMkLst>
            <pc:docMk/>
            <pc:sldMk cId="3077559420" sldId="282"/>
            <ac:spMk id="32" creationId="{F6F3B6FD-7542-3DD7-BC22-0F5AD81B9282}"/>
          </ac:spMkLst>
        </pc:spChg>
        <pc:spChg chg="del mod topLvl">
          <ac:chgData name="Daniela Meneghello" userId="73bf1f0a2ad2b6aa" providerId="LiveId" clId="{CA9998E5-5CA2-4F20-A28D-73399079BE17}" dt="2025-01-19T17:58:54.904" v="1902" actId="478"/>
          <ac:spMkLst>
            <pc:docMk/>
            <pc:sldMk cId="3077559420" sldId="282"/>
            <ac:spMk id="33" creationId="{B9439D24-93E1-8413-D337-36B0632BC5DC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5" creationId="{0E43036C-D6AE-4D2A-9C60-001069CF9E71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6" creationId="{55B2B308-0D76-B2D2-BE9F-6F5F2752E2BD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add del mod">
          <ac:chgData name="Daniela Meneghello" userId="73bf1f0a2ad2b6aa" providerId="LiveId" clId="{CA9998E5-5CA2-4F20-A28D-73399079BE17}" dt="2025-01-19T17:54:35.556" v="1871"/>
          <ac:spMkLst>
            <pc:docMk/>
            <pc:sldMk cId="3077559420" sldId="282"/>
            <ac:spMk id="52" creationId="{805560A7-E365-1C4B-1CF8-28364F2BB27F}"/>
          </ac:spMkLst>
        </pc:spChg>
        <pc:spChg chg="mod">
          <ac:chgData name="Daniela Meneghello" userId="73bf1f0a2ad2b6aa" providerId="LiveId" clId="{CA9998E5-5CA2-4F20-A28D-73399079BE17}" dt="2025-01-19T17:57:30.981" v="1889" actId="1076"/>
          <ac:spMkLst>
            <pc:docMk/>
            <pc:sldMk cId="3077559420" sldId="282"/>
            <ac:spMk id="54" creationId="{2525BF86-4D98-1811-EA38-874DAB7FB1C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5" creationId="{6A78AB10-B2D8-BC21-D258-B8652649C34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63" creationId="{9300B0EC-D09D-B7CB-09AD-2CC3090D6D8D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64" creationId="{449442F6-0BA7-F4F0-E2C2-B012E7A0BDFD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66" creationId="{1E3DF8FC-4EBF-77FE-F3E8-F74F53152585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67" creationId="{71FF59B9-CB5E-CBE7-F342-0A051ACEA440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69" creationId="{FE47B462-F3C2-D057-159E-840708E66A9B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70" creationId="{56F608F3-65E3-FFC3-E7E2-914ABF7E0651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73" creationId="{B0BE9C7C-8833-FEAF-403E-CEE96A163118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76" creationId="{E7895EAD-AE14-66EA-C41E-B1E593B93C85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78" creationId="{6826BCE7-118B-CBED-6D97-0BBEEB26B1A1}"/>
          </ac:spMkLst>
        </pc:spChg>
        <pc:spChg chg="mod">
          <ac:chgData name="Daniela Meneghello" userId="73bf1f0a2ad2b6aa" providerId="LiveId" clId="{CA9998E5-5CA2-4F20-A28D-73399079BE17}" dt="2025-01-19T17:57:10.797" v="1888" actId="571"/>
          <ac:spMkLst>
            <pc:docMk/>
            <pc:sldMk cId="3077559420" sldId="282"/>
            <ac:spMk id="79" creationId="{618D1E4F-97C6-974A-281E-F8BC1BE72086}"/>
          </ac:spMkLst>
        </pc:spChg>
        <pc:spChg chg="add del mod">
          <ac:chgData name="Daniela Meneghello" userId="73bf1f0a2ad2b6aa" providerId="LiveId" clId="{CA9998E5-5CA2-4F20-A28D-73399079BE17}" dt="2025-01-19T18:03:44.547" v="1941"/>
          <ac:spMkLst>
            <pc:docMk/>
            <pc:sldMk cId="3077559420" sldId="282"/>
            <ac:spMk id="80" creationId="{42B42EAC-1578-0EE4-CCB3-92C3F48D35FA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15:30.365" v="1991"/>
          <ac:spMkLst>
            <pc:docMk/>
            <pc:sldMk cId="3077559420" sldId="282"/>
            <ac:spMk id="93" creationId="{9F6F9D89-E4A0-B05F-8399-81190CD289DA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19:52.136" v="2040"/>
          <ac:spMkLst>
            <pc:docMk/>
            <pc:sldMk cId="3077559420" sldId="282"/>
            <ac:spMk id="95" creationId="{B76063C6-5378-D39D-C966-D1458B781797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mod">
          <ac:chgData name="Daniela Meneghello" userId="73bf1f0a2ad2b6aa" providerId="LiveId" clId="{CA9998E5-5CA2-4F20-A28D-73399079BE17}" dt="2025-01-19T17:41:34.004" v="1317" actId="1076"/>
          <ac:grpSpMkLst>
            <pc:docMk/>
            <pc:sldMk cId="3077559420" sldId="282"/>
            <ac:grpSpMk id="2" creationId="{8EFC0FD7-1737-4A0D-D5A9-34B2A8E1CC42}"/>
          </ac:grpSpMkLst>
        </pc:gr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del mod">
          <ac:chgData name="Daniela Meneghello" userId="73bf1f0a2ad2b6aa" providerId="LiveId" clId="{CA9998E5-5CA2-4F20-A28D-73399079BE17}" dt="2025-01-19T17:58:51.593" v="1901" actId="478"/>
          <ac:grpSpMkLst>
            <pc:docMk/>
            <pc:sldMk cId="3077559420" sldId="282"/>
            <ac:grpSpMk id="31" creationId="{9831F8F8-DB6A-2229-8712-1340D235236E}"/>
          </ac:grpSpMkLst>
        </pc:grpChg>
        <pc:grpChg chg="add del mod">
          <ac:chgData name="Daniela Meneghello" userId="73bf1f0a2ad2b6aa" providerId="LiveId" clId="{CA9998E5-5CA2-4F20-A28D-73399079BE17}" dt="2025-01-19T17:59:32.961" v="1908" actId="478"/>
          <ac:grpSpMkLst>
            <pc:docMk/>
            <pc:sldMk cId="3077559420" sldId="282"/>
            <ac:grpSpMk id="34" creationId="{19EAF4B1-550C-0182-AB7D-EF07B6ED18B3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del mod">
          <ac:chgData name="Daniela Meneghello" userId="73bf1f0a2ad2b6aa" providerId="LiveId" clId="{CA9998E5-5CA2-4F20-A28D-73399079BE17}" dt="2025-01-19T17:57:39.432" v="1890" actId="478"/>
          <ac:grpSpMkLst>
            <pc:docMk/>
            <pc:sldMk cId="3077559420" sldId="282"/>
            <ac:grpSpMk id="53" creationId="{4449D4EE-5AAD-B609-D381-1E3477E24794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del mod">
          <ac:chgData name="Daniela Meneghello" userId="73bf1f0a2ad2b6aa" providerId="LiveId" clId="{CA9998E5-5CA2-4F20-A28D-73399079BE17}" dt="2025-01-19T18:14:46.940" v="1987" actId="478"/>
          <ac:cxnSpMkLst>
            <pc:docMk/>
            <pc:sldMk cId="3077559420" sldId="282"/>
            <ac:cxnSpMk id="50" creationId="{242CBC98-9286-9A6B-54D0-D5176C1B5CE3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del mod">
          <ac:chgData name="Daniela Meneghello" userId="73bf1f0a2ad2b6aa" providerId="LiveId" clId="{CA9998E5-5CA2-4F20-A28D-73399079BE17}" dt="2025-01-19T18:10:17.288" v="1962" actId="478"/>
          <ac:cxnSpMkLst>
            <pc:docMk/>
            <pc:sldMk cId="3077559420" sldId="282"/>
            <ac:cxnSpMk id="82" creationId="{9D71FDD7-2B8A-2A24-8976-CD1D014134AD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  <pc:spChg chg="mod">
          <ac:chgData name="Daniela Meneghello" userId="73bf1f0a2ad2b6aa" providerId="LiveId" clId="{CA9998E5-5CA2-4F20-A28D-73399079BE17}" dt="2025-01-19T18:47:53.112" v="2203" actId="6549"/>
          <ac:spMkLst>
            <pc:docMk/>
            <pc:sldMk cId="2855566339" sldId="288"/>
            <ac:spMk id="4" creationId="{1593B1C1-CC92-0E8E-6995-08828B28155E}"/>
          </ac:spMkLst>
        </pc:spChg>
        <pc:spChg chg="mod">
          <ac:chgData name="Daniela Meneghello" userId="73bf1f0a2ad2b6aa" providerId="LiveId" clId="{CA9998E5-5CA2-4F20-A28D-73399079BE17}" dt="2025-01-19T18:48:06.526" v="2205" actId="20577"/>
          <ac:spMkLst>
            <pc:docMk/>
            <pc:sldMk cId="2855566339" sldId="288"/>
            <ac:spMk id="5" creationId="{7FEFF699-2B6F-5F1D-97C2-950ECE43D606}"/>
          </ac:spMkLst>
        </pc:spChg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  <pc:spChg chg="mod">
          <ac:chgData name="Daniela Meneghello" userId="73bf1f0a2ad2b6aa" providerId="LiveId" clId="{CA9998E5-5CA2-4F20-A28D-73399079BE17}" dt="2025-01-19T17:31:25.604" v="1053"/>
          <ac:spMkLst>
            <pc:docMk/>
            <pc:sldMk cId="1945438211" sldId="294"/>
            <ac:spMk id="5" creationId="{E00DEFC8-1077-1246-6BE2-7C8BEB823453}"/>
          </ac:spMkLst>
        </pc:spChg>
        <pc:picChg chg="add del">
          <ac:chgData name="Daniela Meneghello" userId="73bf1f0a2ad2b6aa" providerId="LiveId" clId="{CA9998E5-5CA2-4F20-A28D-73399079BE17}" dt="2025-01-19T17:10:57.826" v="393" actId="478"/>
          <ac:picMkLst>
            <pc:docMk/>
            <pc:sldMk cId="1945438211" sldId="294"/>
            <ac:picMk id="3" creationId="{95C56EF9-A87D-6642-78BA-BFD65103F29F}"/>
          </ac:picMkLst>
        </pc:picChg>
        <pc:picChg chg="add del mod">
          <ac:chgData name="Daniela Meneghello" userId="73bf1f0a2ad2b6aa" providerId="LiveId" clId="{CA9998E5-5CA2-4F20-A28D-73399079BE17}" dt="2025-01-19T17:27:31.354" v="1024" actId="478"/>
          <ac:picMkLst>
            <pc:docMk/>
            <pc:sldMk cId="1945438211" sldId="294"/>
            <ac:picMk id="6" creationId="{26B59E32-4041-BB60-097F-1C33A88AF2A8}"/>
          </ac:picMkLst>
        </pc:picChg>
        <pc:picChg chg="add del mod">
          <ac:chgData name="Daniela Meneghello" userId="73bf1f0a2ad2b6aa" providerId="LiveId" clId="{CA9998E5-5CA2-4F20-A28D-73399079BE17}" dt="2025-01-19T17:27:31.354" v="1024" actId="478"/>
          <ac:picMkLst>
            <pc:docMk/>
            <pc:sldMk cId="1945438211" sldId="294"/>
            <ac:picMk id="8" creationId="{6E2C8B53-9DBC-2770-7F57-DFEA5C8D187C}"/>
          </ac:picMkLst>
        </pc:picChg>
        <pc:picChg chg="add del mod">
          <ac:chgData name="Daniela Meneghello" userId="73bf1f0a2ad2b6aa" providerId="LiveId" clId="{CA9998E5-5CA2-4F20-A28D-73399079BE17}" dt="2025-01-19T17:28:14.037" v="1028" actId="478"/>
          <ac:picMkLst>
            <pc:docMk/>
            <pc:sldMk cId="1945438211" sldId="294"/>
            <ac:picMk id="10" creationId="{266D983D-2FD3-ED85-D4F8-6B86A77FD9B9}"/>
          </ac:picMkLst>
        </pc:picChg>
        <pc:picChg chg="add mod">
          <ac:chgData name="Daniela Meneghello" userId="73bf1f0a2ad2b6aa" providerId="LiveId" clId="{CA9998E5-5CA2-4F20-A28D-73399079BE17}" dt="2025-01-19T17:28:54.142" v="1033" actId="14100"/>
          <ac:picMkLst>
            <pc:docMk/>
            <pc:sldMk cId="1945438211" sldId="294"/>
            <ac:picMk id="12" creationId="{B634DB55-C801-A8BD-A44A-EDB6EE8E31AF}"/>
          </ac:picMkLst>
        </pc:picChg>
        <pc:picChg chg="add mod">
          <ac:chgData name="Daniela Meneghello" userId="73bf1f0a2ad2b6aa" providerId="LiveId" clId="{CA9998E5-5CA2-4F20-A28D-73399079BE17}" dt="2025-01-19T17:28:50.434" v="1032" actId="1076"/>
          <ac:picMkLst>
            <pc:docMk/>
            <pc:sldMk cId="1945438211" sldId="294"/>
            <ac:picMk id="14" creationId="{BD9A4475-D423-028E-70CC-A38B80509F5C}"/>
          </ac:picMkLst>
        </pc:picChg>
        <pc:picChg chg="add mod">
          <ac:chgData name="Daniela Meneghello" userId="73bf1f0a2ad2b6aa" providerId="LiveId" clId="{CA9998E5-5CA2-4F20-A28D-73399079BE17}" dt="2025-01-19T17:31:28.582" v="1054" actId="1076"/>
          <ac:picMkLst>
            <pc:docMk/>
            <pc:sldMk cId="1945438211" sldId="294"/>
            <ac:picMk id="16" creationId="{436E799D-1E46-462F-4904-6997A6BC5AD5}"/>
          </ac:picMkLst>
        </pc:picChg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  <pc:spChg chg="mod">
          <ac:chgData name="Daniela Meneghello" userId="73bf1f0a2ad2b6aa" providerId="LiveId" clId="{CA9998E5-5CA2-4F20-A28D-73399079BE17}" dt="2025-01-19T17:38:51.050" v="1259" actId="6549"/>
          <ac:spMkLst>
            <pc:docMk/>
            <pc:sldMk cId="1531945353" sldId="295"/>
            <ac:spMk id="5" creationId="{DAE25980-E370-1B5F-DFA4-61A5641ACBB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  <pc:spChg chg="mod">
          <ac:chgData name="Daniela Meneghello" userId="73bf1f0a2ad2b6aa" providerId="LiveId" clId="{CA9998E5-5CA2-4F20-A28D-73399079BE17}" dt="2025-01-19T17:38:38.726" v="1256" actId="6549"/>
          <ac:spMkLst>
            <pc:docMk/>
            <pc:sldMk cId="1660188446" sldId="296"/>
            <ac:spMk id="5" creationId="{4939F33D-7D12-A7A1-7A74-EB442DF0102E}"/>
          </ac:spMkLst>
        </pc:spChg>
        <pc:picChg chg="add del mod">
          <ac:chgData name="Daniela Meneghello" userId="73bf1f0a2ad2b6aa" providerId="LiveId" clId="{CA9998E5-5CA2-4F20-A28D-73399079BE17}" dt="2025-01-19T17:38:40.986" v="1257" actId="478"/>
          <ac:picMkLst>
            <pc:docMk/>
            <pc:sldMk cId="1660188446" sldId="296"/>
            <ac:picMk id="3" creationId="{43CC6AC2-BED6-F1C2-EC7E-11940B6F6E8B}"/>
          </ac:picMkLst>
        </pc:picChg>
        <pc:picChg chg="del">
          <ac:chgData name="Daniela Meneghello" userId="73bf1f0a2ad2b6aa" providerId="LiveId" clId="{CA9998E5-5CA2-4F20-A28D-73399079BE17}" dt="2025-01-19T17:18:25.637" v="870" actId="478"/>
          <ac:picMkLst>
            <pc:docMk/>
            <pc:sldMk cId="1660188446" sldId="296"/>
            <ac:picMk id="6" creationId="{27A3889D-6323-D8AB-3A96-C0BD0F8855A6}"/>
          </ac:picMkLst>
        </pc:picChg>
        <pc:picChg chg="del">
          <ac:chgData name="Daniela Meneghello" userId="73bf1f0a2ad2b6aa" providerId="LiveId" clId="{CA9998E5-5CA2-4F20-A28D-73399079BE17}" dt="2025-01-19T17:18:27.357" v="871" actId="478"/>
          <ac:picMkLst>
            <pc:docMk/>
            <pc:sldMk cId="1660188446" sldId="296"/>
            <ac:picMk id="8" creationId="{99563803-0ADC-FE46-6AC7-A4093814C5BF}"/>
          </ac:picMkLst>
        </pc:picChg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add del mod modCrop">
          <ac:chgData name="Daniela Meneghello" userId="73bf1f0a2ad2b6aa" providerId="LiveId" clId="{CA9998E5-5CA2-4F20-A28D-73399079BE17}" dt="2025-01-19T17:34:44.682" v="1134" actId="478"/>
          <ac:picMkLst>
            <pc:docMk/>
            <pc:sldMk cId="2244066575" sldId="297"/>
            <ac:picMk id="2" creationId="{5DE0BEC7-22E8-99F0-4168-4035E96D3BA7}"/>
          </ac:picMkLst>
        </pc:picChg>
        <pc:picChg chg="add del mod">
          <ac:chgData name="Daniela Meneghello" userId="73bf1f0a2ad2b6aa" providerId="LiveId" clId="{CA9998E5-5CA2-4F20-A28D-73399079BE17}" dt="2025-01-19T17:34:53.114" v="1136" actId="478"/>
          <ac:picMkLst>
            <pc:docMk/>
            <pc:sldMk cId="2244066575" sldId="297"/>
            <ac:picMk id="3" creationId="{DF57E3B7-696E-3354-AAA1-900E7A8D665E}"/>
          </ac:picMkLst>
        </pc:pic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del">
          <ac:chgData name="Daniela Meneghello" userId="73bf1f0a2ad2b6aa" providerId="LiveId" clId="{CA9998E5-5CA2-4F20-A28D-73399079BE17}" dt="2025-01-19T17:37:04.202" v="1153" actId="478"/>
          <ac:picMkLst>
            <pc:docMk/>
            <pc:sldMk cId="1964979223" sldId="298"/>
            <ac:picMk id="2" creationId="{6404985D-BC13-062E-5DAE-FA5EBF3189F0}"/>
          </ac:picMkLst>
        </pc:picChg>
        <pc:picChg chg="del">
          <ac:chgData name="Daniela Meneghello" userId="73bf1f0a2ad2b6aa" providerId="LiveId" clId="{CA9998E5-5CA2-4F20-A28D-73399079BE17}" dt="2025-01-19T17:37:06.091" v="1154" actId="478"/>
          <ac:picMkLst>
            <pc:docMk/>
            <pc:sldMk cId="1964979223" sldId="298"/>
            <ac:picMk id="3" creationId="{E58E6594-008B-AA83-54A0-BB66B15EDE9A}"/>
          </ac:picMkLst>
        </pc:picChg>
        <pc:picChg chg="del">
          <ac:chgData name="Daniela Meneghello" userId="73bf1f0a2ad2b6aa" providerId="LiveId" clId="{CA9998E5-5CA2-4F20-A28D-73399079BE17}" dt="2025-01-19T17:37:04.202" v="1153" actId="478"/>
          <ac:picMkLst>
            <pc:docMk/>
            <pc:sldMk cId="1964979223" sldId="298"/>
            <ac:picMk id="6" creationId="{26743CFA-98B2-88BE-6FBA-552B4863502E}"/>
          </ac:picMkLst>
        </pc:picChg>
        <pc:picChg chg="del">
          <ac:chgData name="Daniela Meneghello" userId="73bf1f0a2ad2b6aa" providerId="LiveId" clId="{CA9998E5-5CA2-4F20-A28D-73399079BE17}" dt="2025-01-19T17:37:04.202" v="1153" actId="478"/>
          <ac:picMkLst>
            <pc:docMk/>
            <pc:sldMk cId="1964979223" sldId="298"/>
            <ac:picMk id="8" creationId="{67F3AD93-6DEF-D3AF-5FEB-C44652076A2D}"/>
          </ac:picMkLst>
        </pc:pic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del">
          <ac:chgData name="Daniela Meneghello" userId="73bf1f0a2ad2b6aa" providerId="LiveId" clId="{CA9998E5-5CA2-4F20-A28D-73399079BE17}" dt="2025-01-19T17:34:18.482" v="1131" actId="478"/>
          <ac:picMkLst>
            <pc:docMk/>
            <pc:sldMk cId="593957852" sldId="299"/>
            <ac:picMk id="6" creationId="{3BBAC092-17E2-732B-B2AD-ED373CC32DFB}"/>
          </ac:picMkLst>
        </pc:picChg>
        <pc:picChg chg="del">
          <ac:chgData name="Daniela Meneghello" userId="73bf1f0a2ad2b6aa" providerId="LiveId" clId="{CA9998E5-5CA2-4F20-A28D-73399079BE17}" dt="2025-01-19T17:34:18.482" v="1131" actId="478"/>
          <ac:picMkLst>
            <pc:docMk/>
            <pc:sldMk cId="593957852" sldId="299"/>
            <ac:picMk id="8" creationId="{47746979-A776-58C7-BAC9-D0E7A6BBA0D2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spChg chg="del mod">
          <ac:chgData name="Daniela Meneghello" userId="73bf1f0a2ad2b6aa" providerId="LiveId" clId="{CA9998E5-5CA2-4F20-A28D-73399079BE17}" dt="2025-01-19T18:48:47.399" v="2208" actId="22"/>
          <ac:spMkLst>
            <pc:docMk/>
            <pc:sldMk cId="2149395056" sldId="300"/>
            <ac:spMk id="5" creationId="{8B38BC2E-3983-2ED8-999B-F0A74DD40E29}"/>
          </ac:spMkLst>
        </pc:spChg>
        <pc:spChg chg="add del mod">
          <ac:chgData name="Daniela Meneghello" userId="73bf1f0a2ad2b6aa" providerId="LiveId" clId="{CA9998E5-5CA2-4F20-A28D-73399079BE17}" dt="2025-01-19T18:50:53.191" v="2268" actId="22"/>
          <ac:spMkLst>
            <pc:docMk/>
            <pc:sldMk cId="2149395056" sldId="300"/>
            <ac:spMk id="7" creationId="{54AAB7D9-6FAC-3334-3EC3-E5714FB7BE85}"/>
          </ac:spMkLst>
        </pc:spChg>
        <pc:picChg chg="add del mod ord">
          <ac:chgData name="Daniela Meneghello" userId="73bf1f0a2ad2b6aa" providerId="LiveId" clId="{CA9998E5-5CA2-4F20-A28D-73399079BE17}" dt="2025-01-19T18:49:27.278" v="2216" actId="478"/>
          <ac:picMkLst>
            <pc:docMk/>
            <pc:sldMk cId="2149395056" sldId="300"/>
            <ac:picMk id="3" creationId="{CC126123-35E1-D847-29E9-C74E67B58227}"/>
          </ac:picMkLst>
        </pc:picChg>
        <pc:picChg chg="add del mod">
          <ac:chgData name="Daniela Meneghello" userId="73bf1f0a2ad2b6aa" providerId="LiveId" clId="{CA9998E5-5CA2-4F20-A28D-73399079BE17}" dt="2025-01-19T18:50:29.241" v="2265" actId="478"/>
          <ac:picMkLst>
            <pc:docMk/>
            <pc:sldMk cId="2149395056" sldId="300"/>
            <ac:picMk id="9" creationId="{314799C6-B2EC-9ED3-FE53-37D9CED00293}"/>
          </ac:picMkLst>
        </pc:pic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  <pc:picChg chg="add del mod">
          <ac:chgData name="Daniela Meneghello" userId="73bf1f0a2ad2b6aa" providerId="LiveId" clId="{CA9998E5-5CA2-4F20-A28D-73399079BE17}" dt="2025-01-19T18:52:00.344" v="2275" actId="478"/>
          <ac:picMkLst>
            <pc:docMk/>
            <pc:sldMk cId="2149395056" sldId="300"/>
            <ac:picMk id="13" creationId="{73C2F205-F345-E149-13A6-5EF604CEDD32}"/>
          </ac:picMkLst>
        </pc:picChg>
      </pc:sldChg>
      <pc:sldChg chg="delSp modSp add mod">
        <pc:chgData name="Daniela Meneghello" userId="73bf1f0a2ad2b6aa" providerId="LiveId" clId="{CA9998E5-5CA2-4F20-A28D-73399079BE17}" dt="2025-01-19T19:26:48.463" v="2514" actId="6549"/>
        <pc:sldMkLst>
          <pc:docMk/>
          <pc:sldMk cId="233293254" sldId="301"/>
        </pc:sldMkLst>
        <pc:spChg chg="mod">
          <ac:chgData name="Daniela Meneghello" userId="73bf1f0a2ad2b6aa" providerId="LiveId" clId="{CA9998E5-5CA2-4F20-A28D-73399079BE17}" dt="2025-01-19T19:26:48.463" v="2514" actId="6549"/>
          <ac:spMkLst>
            <pc:docMk/>
            <pc:sldMk cId="233293254" sldId="301"/>
            <ac:spMk id="5" creationId="{3274C8AC-F76A-E491-AA04-6A58272FAD08}"/>
          </ac:spMkLst>
        </pc:spChg>
        <pc:picChg chg="del">
          <ac:chgData name="Daniela Meneghello" userId="73bf1f0a2ad2b6aa" providerId="LiveId" clId="{CA9998E5-5CA2-4F20-A28D-73399079BE17}" dt="2025-01-19T19:26:46.044" v="2512" actId="478"/>
          <ac:picMkLst>
            <pc:docMk/>
            <pc:sldMk cId="233293254" sldId="301"/>
            <ac:picMk id="3" creationId="{0C091E68-FDBF-7DFD-F223-2E8CAC3CBB68}"/>
          </ac:picMkLst>
        </pc:picChg>
        <pc:picChg chg="del">
          <ac:chgData name="Daniela Meneghello" userId="73bf1f0a2ad2b6aa" providerId="LiveId" clId="{CA9998E5-5CA2-4F20-A28D-73399079BE17}" dt="2025-01-19T19:26:46.642" v="2513" actId="478"/>
          <ac:picMkLst>
            <pc:docMk/>
            <pc:sldMk cId="233293254" sldId="301"/>
            <ac:picMk id="7" creationId="{8CDB39E7-0BCA-7AB0-985D-783FC584643D}"/>
          </ac:picMkLst>
        </pc:picChg>
      </pc:sldChg>
      <pc:sldChg chg="addSp delSp modSp add mod ord">
        <pc:chgData name="Daniela Meneghello" userId="73bf1f0a2ad2b6aa" providerId="LiveId" clId="{CA9998E5-5CA2-4F20-A28D-73399079BE17}" dt="2025-01-19T20:17:20.294" v="3798" actId="478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19T19:57:30.569" v="3641" actId="255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19T20:16:54.058" v="3790" actId="1076"/>
          <ac:spMkLst>
            <pc:docMk/>
            <pc:sldMk cId="3152614904" sldId="302"/>
            <ac:spMk id="12" creationId="{2D7A1AAE-188F-D259-139C-9DB6C41A3935}"/>
          </ac:spMkLst>
        </pc:spChg>
        <pc:spChg chg="add del mod">
          <ac:chgData name="Daniela Meneghello" userId="73bf1f0a2ad2b6aa" providerId="LiveId" clId="{CA9998E5-5CA2-4F20-A28D-73399079BE17}" dt="2025-01-19T20:17:20.294" v="3798" actId="478"/>
          <ac:spMkLst>
            <pc:docMk/>
            <pc:sldMk cId="3152614904" sldId="302"/>
            <ac:spMk id="13" creationId="{9030E18D-7E8C-DBED-7F7A-3B1281724910}"/>
          </ac:spMkLst>
        </pc:spChg>
        <pc:spChg chg="add del mod">
          <ac:chgData name="Daniela Meneghello" userId="73bf1f0a2ad2b6aa" providerId="LiveId" clId="{CA9998E5-5CA2-4F20-A28D-73399079BE17}" dt="2025-01-19T20:17:18.037" v="3796" actId="478"/>
          <ac:spMkLst>
            <pc:docMk/>
            <pc:sldMk cId="3152614904" sldId="302"/>
            <ac:spMk id="14" creationId="{A7B0E0A3-BD5A-2A9A-E8E6-68EE325A292D}"/>
          </ac:spMkLst>
        </pc:spChg>
        <pc:spChg chg="add del mod">
          <ac:chgData name="Daniela Meneghello" userId="73bf1f0a2ad2b6aa" providerId="LiveId" clId="{CA9998E5-5CA2-4F20-A28D-73399079BE17}" dt="2025-01-19T20:17:15.549" v="3794" actId="478"/>
          <ac:spMkLst>
            <pc:docMk/>
            <pc:sldMk cId="3152614904" sldId="302"/>
            <ac:spMk id="15" creationId="{CBAF3FB7-97D9-54D2-9403-F6D1F07D14CB}"/>
          </ac:spMkLst>
        </pc:spChg>
        <pc:picChg chg="del">
          <ac:chgData name="Daniela Meneghello" userId="73bf1f0a2ad2b6aa" providerId="LiveId" clId="{CA9998E5-5CA2-4F20-A28D-73399079BE17}" dt="2025-01-19T19:26:34.106" v="2509" actId="478"/>
          <ac:picMkLst>
            <pc:docMk/>
            <pc:sldMk cId="3152614904" sldId="302"/>
            <ac:picMk id="3" creationId="{CEBDA643-C148-B37D-CAC7-0C8AFECF779C}"/>
          </ac:picMkLst>
        </pc:pic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del">
          <ac:chgData name="Daniela Meneghello" userId="73bf1f0a2ad2b6aa" providerId="LiveId" clId="{CA9998E5-5CA2-4F20-A28D-73399079BE17}" dt="2025-01-19T19:26:33.475" v="2508" actId="478"/>
          <ac:picMkLst>
            <pc:docMk/>
            <pc:sldMk cId="3152614904" sldId="302"/>
            <ac:picMk id="7" creationId="{09AA7218-0508-8589-A813-1A2A4DB06949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  <pc:picChg chg="add del">
          <ac:chgData name="Daniela Meneghello" userId="73bf1f0a2ad2b6aa" providerId="LiveId" clId="{CA9998E5-5CA2-4F20-A28D-73399079BE17}" dt="2025-01-19T19:30:59.461" v="2661" actId="21"/>
          <ac:picMkLst>
            <pc:docMk/>
            <pc:sldMk cId="3152614904" sldId="302"/>
            <ac:picMk id="11" creationId="{E2196035-C8A5-D322-148D-4780E4286543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19T20:22:33.129" v="3818" actId="1076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19T19:57:38.090" v="3642" actId="255"/>
          <ac:spMkLst>
            <pc:docMk/>
            <pc:sldMk cId="326144018" sldId="304"/>
            <ac:spMk id="5" creationId="{BB70894E-65B6-A98C-CDA5-E2F17047D9E0}"/>
          </ac:spMkLst>
        </pc:spChg>
        <pc:spChg chg="add">
          <ac:chgData name="Daniela Meneghello" userId="73bf1f0a2ad2b6aa" providerId="LiveId" clId="{CA9998E5-5CA2-4F20-A28D-73399079BE17}" dt="2025-01-19T20:19:45.935" v="3800"/>
          <ac:spMkLst>
            <pc:docMk/>
            <pc:sldMk cId="326144018" sldId="304"/>
            <ac:spMk id="10" creationId="{E4990767-60C5-21F8-ED09-5E57BB5FC016}"/>
          </ac:spMkLst>
        </pc:spChg>
        <pc:spChg chg="add del mod">
          <ac:chgData name="Daniela Meneghello" userId="73bf1f0a2ad2b6aa" providerId="LiveId" clId="{CA9998E5-5CA2-4F20-A28D-73399079BE17}" dt="2025-01-19T20:20:15.908" v="3805"/>
          <ac:spMkLst>
            <pc:docMk/>
            <pc:sldMk cId="326144018" sldId="304"/>
            <ac:spMk id="11" creationId="{3CB6B29B-4082-DB9C-9767-76955F154807}"/>
          </ac:spMkLst>
        </pc:spChg>
        <pc:spChg chg="add">
          <ac:chgData name="Daniela Meneghello" userId="73bf1f0a2ad2b6aa" providerId="LiveId" clId="{CA9998E5-5CA2-4F20-A28D-73399079BE17}" dt="2025-01-19T20:20:07.743" v="3802"/>
          <ac:spMkLst>
            <pc:docMk/>
            <pc:sldMk cId="326144018" sldId="304"/>
            <ac:spMk id="12" creationId="{BB559837-01BA-B09B-630C-D30179E975E4}"/>
          </ac:spMkLst>
        </pc:spChg>
        <pc:spChg chg="add">
          <ac:chgData name="Daniela Meneghello" userId="73bf1f0a2ad2b6aa" providerId="LiveId" clId="{CA9998E5-5CA2-4F20-A28D-73399079BE17}" dt="2025-01-19T20:20:11.175" v="3803"/>
          <ac:spMkLst>
            <pc:docMk/>
            <pc:sldMk cId="326144018" sldId="304"/>
            <ac:spMk id="13" creationId="{60B61D63-9AAB-9792-42F8-540F34E7B003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del">
          <ac:chgData name="Daniela Meneghello" userId="73bf1f0a2ad2b6aa" providerId="LiveId" clId="{CA9998E5-5CA2-4F20-A28D-73399079BE17}" dt="2025-01-19T19:33:15.209" v="2731" actId="478"/>
          <ac:picMkLst>
            <pc:docMk/>
            <pc:sldMk cId="326144018" sldId="304"/>
            <ac:picMk id="6" creationId="{5C7D3273-C2D6-DFE1-A786-CB54F9DDB85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  <pc:picChg chg="del">
          <ac:chgData name="Daniela Meneghello" userId="73bf1f0a2ad2b6aa" providerId="LiveId" clId="{CA9998E5-5CA2-4F20-A28D-73399079BE17}" dt="2025-01-19T19:33:17.489" v="2732" actId="478"/>
          <ac:picMkLst>
            <pc:docMk/>
            <pc:sldMk cId="326144018" sldId="304"/>
            <ac:picMk id="9" creationId="{D776256C-BC4C-1CCC-A6E3-23F2C9DB6341}"/>
          </ac:picMkLst>
        </pc:picChg>
      </pc:sldChg>
      <pc:sldChg chg="delSp modSp add mod">
        <pc:chgData name="Daniela Meneghello" userId="73bf1f0a2ad2b6aa" providerId="LiveId" clId="{CA9998E5-5CA2-4F20-A28D-73399079BE17}" dt="2025-01-19T19:58:48.361" v="3652" actId="255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19T19:35:21.220" v="2762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19T19:58:48.361" v="3652" actId="255"/>
          <ac:spMkLst>
            <pc:docMk/>
            <pc:sldMk cId="830217502" sldId="305"/>
            <ac:spMk id="5" creationId="{ADFB1496-0F07-BE31-7327-FD1A09ADE495}"/>
          </ac:spMkLst>
        </pc:spChg>
        <pc:picChg chg="del">
          <ac:chgData name="Daniela Meneghello" userId="73bf1f0a2ad2b6aa" providerId="LiveId" clId="{CA9998E5-5CA2-4F20-A28D-73399079BE17}" dt="2025-01-19T19:35:06.283" v="2753" actId="478"/>
          <ac:picMkLst>
            <pc:docMk/>
            <pc:sldMk cId="830217502" sldId="305"/>
            <ac:picMk id="3" creationId="{4B999AF8-1B3B-0855-AD07-C513FC812B80}"/>
          </ac:picMkLst>
        </pc:picChg>
        <pc:picChg chg="del">
          <ac:chgData name="Daniela Meneghello" userId="73bf1f0a2ad2b6aa" providerId="LiveId" clId="{CA9998E5-5CA2-4F20-A28D-73399079BE17}" dt="2025-01-19T19:35:08.242" v="2754" actId="478"/>
          <ac:picMkLst>
            <pc:docMk/>
            <pc:sldMk cId="830217502" sldId="305"/>
            <ac:picMk id="8" creationId="{9A911CA8-03BB-0307-AD5F-5C73A28B788B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del">
          <ac:chgData name="Daniela Meneghello" userId="73bf1f0a2ad2b6aa" providerId="LiveId" clId="{CA9998E5-5CA2-4F20-A28D-73399079BE17}" dt="2025-01-19T19:36:46.363" v="2771" actId="478"/>
          <ac:picMkLst>
            <pc:docMk/>
            <pc:sldMk cId="347127278" sldId="306"/>
            <ac:picMk id="3" creationId="{50C4E6E5-6016-4299-427E-513C93AFAD60}"/>
          </ac:picMkLst>
        </pc:pic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del">
          <ac:chgData name="Daniela Meneghello" userId="73bf1f0a2ad2b6aa" providerId="LiveId" clId="{CA9998E5-5CA2-4F20-A28D-73399079BE17}" dt="2025-01-19T19:36:48.331" v="2772" actId="478"/>
          <ac:picMkLst>
            <pc:docMk/>
            <pc:sldMk cId="347127278" sldId="306"/>
            <ac:picMk id="8" creationId="{35614250-5B01-1F76-7716-0B25BF1C9CDF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modSp add mod">
        <pc:chgData name="Daniela Meneghello" userId="73bf1f0a2ad2b6aa" providerId="LiveId" clId="{CA9998E5-5CA2-4F20-A28D-73399079BE17}" dt="2025-01-19T19:58:39.746" v="3651" actId="255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19T19:58:39.746" v="3651" actId="255"/>
          <ac:spMkLst>
            <pc:docMk/>
            <pc:sldMk cId="2202950571" sldId="307"/>
            <ac:spMk id="5" creationId="{2274D9FD-6E6E-57A2-04D7-B309FC074D4C}"/>
          </ac:spMkLst>
        </pc:spChg>
      </pc:sldChg>
      <pc:sldChg chg="addSp delSp modSp add mod">
        <pc:chgData name="Daniela Meneghello" userId="73bf1f0a2ad2b6aa" providerId="LiveId" clId="{CA9998E5-5CA2-4F20-A28D-73399079BE17}" dt="2025-01-19T19:57:54.112" v="3644" actId="255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19T19:57:54.112" v="3644" actId="255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del">
          <ac:chgData name="Daniela Meneghello" userId="73bf1f0a2ad2b6aa" providerId="LiveId" clId="{CA9998E5-5CA2-4F20-A28D-73399079BE17}" dt="2025-01-19T19:41:15.169" v="3081" actId="478"/>
          <ac:picMkLst>
            <pc:docMk/>
            <pc:sldMk cId="511162897" sldId="308"/>
            <ac:picMk id="6" creationId="{AF055F56-3713-C563-23D7-DA284307FF83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  <pc:picChg chg="del">
          <ac:chgData name="Daniela Meneghello" userId="73bf1f0a2ad2b6aa" providerId="LiveId" clId="{CA9998E5-5CA2-4F20-A28D-73399079BE17}" dt="2025-01-19T19:46:32.536" v="3351" actId="478"/>
          <ac:picMkLst>
            <pc:docMk/>
            <pc:sldMk cId="3479717841" sldId="309"/>
            <ac:picMk id="3" creationId="{77C87DDE-1CFD-4CFA-4588-D10D4E65DBEE}"/>
          </ac:picMkLst>
        </pc:picChg>
        <pc:picChg chg="add del mod">
          <ac:chgData name="Daniela Meneghello" userId="73bf1f0a2ad2b6aa" providerId="LiveId" clId="{CA9998E5-5CA2-4F20-A28D-73399079BE17}" dt="2025-01-19T20:05:04.224" v="3687" actId="478"/>
          <ac:picMkLst>
            <pc:docMk/>
            <pc:sldMk cId="3479717841" sldId="309"/>
            <ac:picMk id="6" creationId="{D0948ED1-57B2-AC7F-3B01-3E07BB441871}"/>
          </ac:picMkLst>
        </pc:picChg>
        <pc:picChg chg="del">
          <ac:chgData name="Daniela Meneghello" userId="73bf1f0a2ad2b6aa" providerId="LiveId" clId="{CA9998E5-5CA2-4F20-A28D-73399079BE17}" dt="2025-01-19T19:46:33.905" v="3352" actId="478"/>
          <ac:picMkLst>
            <pc:docMk/>
            <pc:sldMk cId="3479717841" sldId="309"/>
            <ac:picMk id="8" creationId="{2FED3643-E4AF-4FCF-525B-00244C075832}"/>
          </ac:picMkLst>
        </pc:picChg>
        <pc:picChg chg="add del mod">
          <ac:chgData name="Daniela Meneghello" userId="73bf1f0a2ad2b6aa" providerId="LiveId" clId="{CA9998E5-5CA2-4F20-A28D-73399079BE17}" dt="2025-01-19T20:05:06.511" v="3688" actId="478"/>
          <ac:picMkLst>
            <pc:docMk/>
            <pc:sldMk cId="3479717841" sldId="309"/>
            <ac:picMk id="9" creationId="{D9AAFE5F-0508-E8F8-DC48-E148A0FC86A5}"/>
          </ac:picMkLst>
        </pc:pic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  <pc:picChg chg="del mod">
          <ac:chgData name="Daniela Meneghello" userId="73bf1f0a2ad2b6aa" providerId="LiveId" clId="{CA9998E5-5CA2-4F20-A28D-73399079BE17}" dt="2025-01-19T19:48:04.523" v="3367" actId="478"/>
          <ac:picMkLst>
            <pc:docMk/>
            <pc:sldMk cId="1735721545" sldId="310"/>
            <ac:picMk id="6" creationId="{2246FE24-87FE-93B2-E08A-B0B6615965AD}"/>
          </ac:picMkLst>
        </pc:picChg>
        <pc:picChg chg="del mod">
          <ac:chgData name="Daniela Meneghello" userId="73bf1f0a2ad2b6aa" providerId="LiveId" clId="{CA9998E5-5CA2-4F20-A28D-73399079BE17}" dt="2025-01-19T19:48:04.523" v="3367" actId="478"/>
          <ac:picMkLst>
            <pc:docMk/>
            <pc:sldMk cId="1735721545" sldId="310"/>
            <ac:picMk id="9" creationId="{40AFF101-B763-8F45-0F12-AFC4DC140E9B}"/>
          </ac:picMkLst>
        </pc:picChg>
      </pc:sldChg>
      <pc:sldChg chg="addSp delSp modSp add mod">
        <pc:chgData name="Daniela Meneghello" userId="73bf1f0a2ad2b6aa" providerId="LiveId" clId="{CA9998E5-5CA2-4F20-A28D-73399079BE17}" dt="2025-01-19T19:58:32.801" v="3650" actId="255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19T19:58:32.801" v="3650" actId="255"/>
          <ac:spMkLst>
            <pc:docMk/>
            <pc:sldMk cId="465831727" sldId="311"/>
            <ac:spMk id="5" creationId="{39EFCDF6-AA52-6533-7345-C55D271474FA}"/>
          </ac:spMkLst>
        </pc:spChg>
        <pc:picChg chg="del">
          <ac:chgData name="Daniela Meneghello" userId="73bf1f0a2ad2b6aa" providerId="LiveId" clId="{CA9998E5-5CA2-4F20-A28D-73399079BE17}" dt="2025-01-19T19:51:55.703" v="3573" actId="478"/>
          <ac:picMkLst>
            <pc:docMk/>
            <pc:sldMk cId="465831727" sldId="311"/>
            <ac:picMk id="3" creationId="{1691F4C2-C3F9-5B8D-FE81-0E3DE2795B19}"/>
          </ac:picMkLst>
        </pc:picChg>
        <pc:picChg chg="add mod">
          <ac:chgData name="Daniela Meneghello" userId="73bf1f0a2ad2b6aa" providerId="LiveId" clId="{CA9998E5-5CA2-4F20-A28D-73399079BE17}" dt="2025-01-19T19:54:15.634" v="3630" actId="1035"/>
          <ac:picMkLst>
            <pc:docMk/>
            <pc:sldMk cId="465831727" sldId="311"/>
            <ac:picMk id="6" creationId="{66B4685F-7FB0-F5AC-71DA-E5603D29F815}"/>
          </ac:picMkLst>
        </pc:picChg>
        <pc:picChg chg="add mod">
          <ac:chgData name="Daniela Meneghello" userId="73bf1f0a2ad2b6aa" providerId="LiveId" clId="{CA9998E5-5CA2-4F20-A28D-73399079BE17}" dt="2025-01-19T19:54:15.634" v="3630" actId="1035"/>
          <ac:picMkLst>
            <pc:docMk/>
            <pc:sldMk cId="465831727" sldId="311"/>
            <ac:picMk id="8" creationId="{9031913B-570A-6C5D-D659-BD8455E301E0}"/>
          </ac:picMkLst>
        </pc:picChg>
        <pc:picChg chg="add del mod">
          <ac:chgData name="Daniela Meneghello" userId="73bf1f0a2ad2b6aa" providerId="LiveId" clId="{CA9998E5-5CA2-4F20-A28D-73399079BE17}" dt="2025-01-19T19:54:53.041" v="3634" actId="478"/>
          <ac:picMkLst>
            <pc:docMk/>
            <pc:sldMk cId="465831727" sldId="311"/>
            <ac:picMk id="10" creationId="{CC466F88-EBBE-9122-F29E-721CB586C6DA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  <pc:picChg chg="mod">
          <ac:chgData name="Daniela Meneghello" userId="73bf1f0a2ad2b6aa" providerId="LiveId" clId="{CA9998E5-5CA2-4F20-A28D-73399079BE17}" dt="2025-01-19T19:54:09.265" v="3615" actId="1035"/>
          <ac:picMkLst>
            <pc:docMk/>
            <pc:sldMk cId="2092737553" sldId="312"/>
            <ac:picMk id="6" creationId="{ECB87920-BB85-F2FF-AAC4-6DAA47B4716A}"/>
          </ac:picMkLst>
        </pc:picChg>
        <pc:picChg chg="mod">
          <ac:chgData name="Daniela Meneghello" userId="73bf1f0a2ad2b6aa" providerId="LiveId" clId="{CA9998E5-5CA2-4F20-A28D-73399079BE17}" dt="2025-01-19T19:54:09.265" v="3615" actId="1035"/>
          <ac:picMkLst>
            <pc:docMk/>
            <pc:sldMk cId="2092737553" sldId="312"/>
            <ac:picMk id="8" creationId="{62337172-85E1-CC3F-E8B0-729E0ED51F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06DB-A835-ED9E-EF92-684C669F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D01075-3A9C-8356-6BB4-0E738D3B9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BB3072-84BC-16DE-6327-E1954149E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F1B06-4CFB-D0FB-6584-535B98850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09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2591-BA77-9364-EDF0-06B9D452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F37719-7BD3-84AD-CF3D-DEE291A2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62E003-DBAC-F2FA-8C58-54B5F9E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E126-15AC-8089-E82E-75904EA3E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85961-DC9E-C8DE-9F4A-FF7C58DF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0DC109F-BA72-FBA4-A814-53E3B3DE6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663121-AB84-E269-86B5-49BF426F5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907C96-D73D-1900-13C2-A137F4859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9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Anniele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Dellavanzi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Honrado - RM:358971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</a:t>
            </a:r>
            <a:r>
              <a:rPr lang="pt-BR" sz="2200" dirty="0">
                <a:highlight>
                  <a:srgbClr val="FFFF00"/>
                </a:highlight>
              </a:rPr>
              <a:t> XX </a:t>
            </a:r>
            <a:r>
              <a:rPr lang="pt-BR" sz="2200" dirty="0"/>
              <a:t>dias, com o histórico de </a:t>
            </a:r>
            <a:r>
              <a:rPr lang="pt-BR" sz="2200" dirty="0">
                <a:highlight>
                  <a:srgbClr val="FFFF00"/>
                </a:highlight>
              </a:rPr>
              <a:t>XX</a:t>
            </a:r>
            <a:r>
              <a:rPr lang="pt-BR" sz="2200" dirty="0"/>
              <a:t> dias utilizando o Modelo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 15 dias: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5" y="2312895"/>
            <a:ext cx="5944242" cy="32142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31913B-570A-6C5D-D659-BD8455E30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2" y="2312896"/>
            <a:ext cx="5944242" cy="32142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66F88-EBBE-9122-F29E-721CB586C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240" y="5634970"/>
            <a:ext cx="2609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7A058-E46B-2D73-76CE-37ADB4215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B050E2-42BF-77C6-DA62-C642666F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74D9FD-6E6E-57A2-04D7-B309FC07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</a:t>
            </a:r>
            <a:r>
              <a:rPr lang="pt-BR" sz="2200" dirty="0">
                <a:highlight>
                  <a:srgbClr val="FFFF00"/>
                </a:highlight>
              </a:rPr>
              <a:t> XX </a:t>
            </a:r>
            <a:r>
              <a:rPr lang="pt-BR" sz="2200" dirty="0"/>
              <a:t>dias, com o histórico de </a:t>
            </a:r>
            <a:r>
              <a:rPr lang="pt-BR" sz="2200" dirty="0">
                <a:highlight>
                  <a:srgbClr val="FFFF00"/>
                </a:highlight>
              </a:rPr>
              <a:t>XX</a:t>
            </a:r>
            <a:r>
              <a:rPr lang="pt-BR" sz="2200" dirty="0"/>
              <a:t> dias utilizando o Modelo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1B86C5-7932-3250-EC23-EA886853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3EE70E-6C7E-ABC8-AC53-60D5FAC91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106" y="5158171"/>
            <a:ext cx="2751788" cy="10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5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2CDE-F13E-B486-FB65-0434869B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2DCE3-97BF-3BD5-DD5C-A63BC5E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>
                <a:highlight>
                  <a:srgbClr val="FFFF00"/>
                </a:highlight>
              </a:rPr>
              <a:t>Prophet</a:t>
            </a:r>
            <a:endParaRPr lang="pt-BR" sz="2400" dirty="0">
              <a:highlight>
                <a:srgbClr val="FFFF00"/>
              </a:highlight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FB1496-0F07-BE31-7327-FD1A09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</a:t>
            </a:r>
            <a:r>
              <a:rPr lang="pt-BR" sz="2200" dirty="0">
                <a:highlight>
                  <a:srgbClr val="FFFF00"/>
                </a:highlight>
              </a:rPr>
              <a:t> XX </a:t>
            </a:r>
            <a:r>
              <a:rPr lang="pt-BR" sz="2200" dirty="0"/>
              <a:t>dias, com o histórico de </a:t>
            </a:r>
            <a:r>
              <a:rPr lang="pt-BR" sz="2200" dirty="0">
                <a:highlight>
                  <a:srgbClr val="FFFF00"/>
                </a:highlight>
              </a:rPr>
              <a:t>XX</a:t>
            </a:r>
            <a:r>
              <a:rPr lang="pt-BR" sz="2200" dirty="0"/>
              <a:t> dias utilizando o Modelo </a:t>
            </a:r>
            <a:r>
              <a:rPr lang="pt-BR" sz="2200" dirty="0">
                <a:highlight>
                  <a:srgbClr val="FFFF00"/>
                </a:highlight>
              </a:rPr>
              <a:t>XXXXX</a:t>
            </a:r>
            <a:r>
              <a:rPr lang="pt-BR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02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4AA12-9498-8074-F368-010F76E1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3AD0DF-0EAC-C837-9CE2-B075EDCA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274C8AC-F76A-E491-AA04-6A58272F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29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CAF16-8FC9-16C8-9556-87673494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93532-EA6E-0EDB-6D12-67255C32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ACF e PACF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BF9230-FB5B-F151-0B41-E6F5E568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Breve explicação de significado</a:t>
            </a:r>
          </a:p>
          <a:p>
            <a:pPr lvl="1"/>
            <a:r>
              <a:rPr lang="pt-BR" dirty="0"/>
              <a:t>Prints, gráficos, comparação e explicação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34815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B7F5A-FB49-1223-E882-FC9EA8EB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ECDB8C-D3EB-C0EA-BA33-D6990F5B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Modelagem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DE1CE4-AF56-7E87-2AD8-FDF57513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dos parâmetros utilizados nos modelos ( escolher 3?)</a:t>
            </a:r>
          </a:p>
          <a:p>
            <a:pPr lvl="1"/>
            <a:r>
              <a:rPr lang="pt-BR" dirty="0" err="1"/>
              <a:t>Naive</a:t>
            </a:r>
            <a:endParaRPr lang="pt-BR" dirty="0"/>
          </a:p>
          <a:p>
            <a:pPr lvl="1"/>
            <a:r>
              <a:rPr lang="pt-BR" dirty="0" err="1"/>
              <a:t>Seasonal</a:t>
            </a:r>
            <a:r>
              <a:rPr lang="pt-BR" dirty="0"/>
              <a:t>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Average</a:t>
            </a:r>
            <a:endParaRPr lang="pt-BR" dirty="0"/>
          </a:p>
          <a:p>
            <a:pPr lvl="1"/>
            <a:r>
              <a:rPr lang="pt-BR" dirty="0" err="1"/>
              <a:t>Sarima</a:t>
            </a:r>
            <a:endParaRPr lang="pt-BR" dirty="0"/>
          </a:p>
          <a:p>
            <a:pPr lvl="1"/>
            <a:r>
              <a:rPr lang="pt-BR" dirty="0" err="1"/>
              <a:t>Prophet</a:t>
            </a:r>
            <a:r>
              <a:rPr lang="pt-BR"/>
              <a:t>???</a:t>
            </a:r>
            <a:endParaRPr lang="pt-BR" dirty="0"/>
          </a:p>
          <a:p>
            <a:r>
              <a:rPr lang="pt-BR" dirty="0"/>
              <a:t>Escolha do melhor modelo para o caso do nosso problema</a:t>
            </a:r>
          </a:p>
        </p:txBody>
      </p:sp>
    </p:spTree>
    <p:extLst>
      <p:ext uri="{BB962C8B-B14F-4D97-AF65-F5344CB8AC3E}">
        <p14:creationId xmlns:p14="http://schemas.microsoft.com/office/powerpoint/2010/main" val="1505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B564-8355-5B21-675D-7C8B7D00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02B297-DF73-72B4-C4A3-5C167B70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dirty="0"/>
              <a:t>Aplicação do Modelo escolhido - previsão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D6D17A-81C5-6765-08F9-2BF5FFB6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série temporal com o modelo escolhido, com previsão ( </a:t>
            </a:r>
            <a:r>
              <a:rPr lang="pt-BR" dirty="0" err="1"/>
              <a:t>próx</a:t>
            </a:r>
            <a:r>
              <a:rPr lang="pt-BR" dirty="0"/>
              <a:t> 5 dias????)</a:t>
            </a:r>
          </a:p>
          <a:p>
            <a:r>
              <a:rPr lang="pt-BR" dirty="0"/>
              <a:t>Mostrar ajustes, gráficos, comentários e explicações</a:t>
            </a:r>
          </a:p>
          <a:p>
            <a:r>
              <a:rPr lang="pt-BR" dirty="0"/>
              <a:t>Realizar o teste pra verificar a acurácia</a:t>
            </a:r>
          </a:p>
        </p:txBody>
      </p:sp>
    </p:spTree>
    <p:extLst>
      <p:ext uri="{BB962C8B-B14F-4D97-AF65-F5344CB8AC3E}">
        <p14:creationId xmlns:p14="http://schemas.microsoft.com/office/powerpoint/2010/main" val="67362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5225D-E33D-18A3-0832-963D1A97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623CD5-00BF-A834-B999-ADB6F7A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4E1015-546B-BFDE-4B7C-0B65FFE7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e teste dos models X, Y e Z;</a:t>
            </a:r>
          </a:p>
          <a:p>
            <a:r>
              <a:rPr lang="pt-BR" dirty="0"/>
              <a:t>Dentre esses escolhemos o modelo X;</a:t>
            </a:r>
          </a:p>
          <a:p>
            <a:r>
              <a:rPr lang="pt-BR" dirty="0"/>
              <a:t>Observação do modelo aplicado teve acurácia de XXX;</a:t>
            </a:r>
          </a:p>
          <a:p>
            <a:r>
              <a:rPr lang="pt-BR" dirty="0"/>
              <a:t>Mais Comentários;</a:t>
            </a:r>
          </a:p>
        </p:txBody>
      </p:sp>
    </p:spTree>
    <p:extLst>
      <p:ext uri="{BB962C8B-B14F-4D97-AF65-F5344CB8AC3E}">
        <p14:creationId xmlns:p14="http://schemas.microsoft.com/office/powerpoint/2010/main" val="14078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77476-BE32-FA72-A13E-100301FD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B56D-AEC4-F2DD-DFD5-E5BDEF6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5B50C-1DB7-B69B-BE5A-F4D2E624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28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 15 dias, com o histórico de 30 dias utilizando o Modelo </a:t>
            </a:r>
            <a:r>
              <a:rPr lang="pt-BR" sz="2200" dirty="0" err="1"/>
              <a:t>Naive</a:t>
            </a:r>
            <a:r>
              <a:rPr lang="pt-BR" sz="2200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1156</Words>
  <Application>Microsoft Office PowerPoint</Application>
  <PresentationFormat>Widescreen</PresentationFormat>
  <Paragraphs>127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Seasonal Window Average</vt:lpstr>
      <vt:lpstr>Modelos   Prophet</vt:lpstr>
      <vt:lpstr>Modelos</vt:lpstr>
      <vt:lpstr>ACF e PACF</vt:lpstr>
      <vt:lpstr>Modelagem dos Dados</vt:lpstr>
      <vt:lpstr>Aplicação do Modelo escolhido - previsão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2025-01-19T20:22:39Z</dcterms:modified>
</cp:coreProperties>
</file>