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9" r:id="rId5"/>
    <p:sldId id="265" r:id="rId6"/>
    <p:sldId id="282" r:id="rId7"/>
    <p:sldId id="281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76" r:id="rId17"/>
    <p:sldId id="291" r:id="rId18"/>
    <p:sldId id="292" r:id="rId19"/>
    <p:sldId id="277" r:id="rId20"/>
    <p:sldId id="293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14C98F-9D12-4649-87B0-238A5E51B4A5}" v="2" dt="2025-01-18T02:35:11.9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43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a Meneghello" userId="73bf1f0a2ad2b6aa" providerId="LiveId" clId="{C914C98F-9D12-4649-87B0-238A5E51B4A5}"/>
    <pc:docChg chg="undo custSel addSld delSld modSld sldOrd">
      <pc:chgData name="Daniela Meneghello" userId="73bf1f0a2ad2b6aa" providerId="LiveId" clId="{C914C98F-9D12-4649-87B0-238A5E51B4A5}" dt="2025-01-18T12:32:28.480" v="2148" actId="47"/>
      <pc:docMkLst>
        <pc:docMk/>
      </pc:docMkLst>
      <pc:sldChg chg="del">
        <pc:chgData name="Daniela Meneghello" userId="73bf1f0a2ad2b6aa" providerId="LiveId" clId="{C914C98F-9D12-4649-87B0-238A5E51B4A5}" dt="2025-01-18T12:32:28.480" v="2148" actId="47"/>
        <pc:sldMkLst>
          <pc:docMk/>
          <pc:sldMk cId="87277407" sldId="258"/>
        </pc:sldMkLst>
      </pc:sldChg>
      <pc:sldChg chg="del">
        <pc:chgData name="Daniela Meneghello" userId="73bf1f0a2ad2b6aa" providerId="LiveId" clId="{C914C98F-9D12-4649-87B0-238A5E51B4A5}" dt="2025-01-18T03:09:38.610" v="2141" actId="47"/>
        <pc:sldMkLst>
          <pc:docMk/>
          <pc:sldMk cId="4036529839" sldId="260"/>
        </pc:sldMkLst>
      </pc:sldChg>
      <pc:sldChg chg="del">
        <pc:chgData name="Daniela Meneghello" userId="73bf1f0a2ad2b6aa" providerId="LiveId" clId="{C914C98F-9D12-4649-87B0-238A5E51B4A5}" dt="2025-01-18T03:09:39.488" v="2142" actId="47"/>
        <pc:sldMkLst>
          <pc:docMk/>
          <pc:sldMk cId="46167558" sldId="261"/>
        </pc:sldMkLst>
      </pc:sldChg>
      <pc:sldChg chg="del">
        <pc:chgData name="Daniela Meneghello" userId="73bf1f0a2ad2b6aa" providerId="LiveId" clId="{C914C98F-9D12-4649-87B0-238A5E51B4A5}" dt="2025-01-18T03:09:40.164" v="2143" actId="47"/>
        <pc:sldMkLst>
          <pc:docMk/>
          <pc:sldMk cId="2035360154" sldId="262"/>
        </pc:sldMkLst>
      </pc:sldChg>
      <pc:sldChg chg="del">
        <pc:chgData name="Daniela Meneghello" userId="73bf1f0a2ad2b6aa" providerId="LiveId" clId="{C914C98F-9D12-4649-87B0-238A5E51B4A5}" dt="2025-01-18T03:09:47.710" v="2144" actId="47"/>
        <pc:sldMkLst>
          <pc:docMk/>
          <pc:sldMk cId="465411051" sldId="263"/>
        </pc:sldMkLst>
      </pc:sldChg>
      <pc:sldChg chg="del">
        <pc:chgData name="Daniela Meneghello" userId="73bf1f0a2ad2b6aa" providerId="LiveId" clId="{C914C98F-9D12-4649-87B0-238A5E51B4A5}" dt="2025-01-18T03:09:37.529" v="2140" actId="47"/>
        <pc:sldMkLst>
          <pc:docMk/>
          <pc:sldMk cId="605650371" sldId="266"/>
        </pc:sldMkLst>
      </pc:sldChg>
      <pc:sldChg chg="modSp mod">
        <pc:chgData name="Daniela Meneghello" userId="73bf1f0a2ad2b6aa" providerId="LiveId" clId="{C914C98F-9D12-4649-87B0-238A5E51B4A5}" dt="2025-01-18T02:59:28.090" v="1657" actId="20577"/>
        <pc:sldMkLst>
          <pc:docMk/>
          <pc:sldMk cId="15057690" sldId="276"/>
        </pc:sldMkLst>
        <pc:spChg chg="mod">
          <ac:chgData name="Daniela Meneghello" userId="73bf1f0a2ad2b6aa" providerId="LiveId" clId="{C914C98F-9D12-4649-87B0-238A5E51B4A5}" dt="2025-01-18T02:54:46.330" v="1364" actId="20577"/>
          <ac:spMkLst>
            <pc:docMk/>
            <pc:sldMk cId="15057690" sldId="276"/>
            <ac:spMk id="4" creationId="{73ECDB8C-D3EB-C0EA-BA33-D6990F5BD921}"/>
          </ac:spMkLst>
        </pc:spChg>
        <pc:spChg chg="mod">
          <ac:chgData name="Daniela Meneghello" userId="73bf1f0a2ad2b6aa" providerId="LiveId" clId="{C914C98F-9D12-4649-87B0-238A5E51B4A5}" dt="2025-01-18T02:59:28.090" v="1657" actId="20577"/>
          <ac:spMkLst>
            <pc:docMk/>
            <pc:sldMk cId="15057690" sldId="276"/>
            <ac:spMk id="5" creationId="{99DE1CE4-AF56-7E87-2AD8-FDF57513FA30}"/>
          </ac:spMkLst>
        </pc:spChg>
      </pc:sldChg>
      <pc:sldChg chg="modSp add del mod">
        <pc:chgData name="Daniela Meneghello" userId="73bf1f0a2ad2b6aa" providerId="LiveId" clId="{C914C98F-9D12-4649-87B0-238A5E51B4A5}" dt="2025-01-18T03:02:23.055" v="1732" actId="47"/>
        <pc:sldMkLst>
          <pc:docMk/>
          <pc:sldMk cId="1719510040" sldId="278"/>
        </pc:sldMkLst>
        <pc:spChg chg="mod">
          <ac:chgData name="Daniela Meneghello" userId="73bf1f0a2ad2b6aa" providerId="LiveId" clId="{C914C98F-9D12-4649-87B0-238A5E51B4A5}" dt="2025-01-18T03:00:48.828" v="1721" actId="11"/>
          <ac:spMkLst>
            <pc:docMk/>
            <pc:sldMk cId="1719510040" sldId="278"/>
            <ac:spMk id="2" creationId="{F6B1EDED-4313-DE98-BDBB-77B997643291}"/>
          </ac:spMkLst>
        </pc:spChg>
      </pc:sldChg>
      <pc:sldChg chg="modSp mod">
        <pc:chgData name="Daniela Meneghello" userId="73bf1f0a2ad2b6aa" providerId="LiveId" clId="{C914C98F-9D12-4649-87B0-238A5E51B4A5}" dt="2025-01-18T02:32:59.248" v="437" actId="13926"/>
        <pc:sldMkLst>
          <pc:docMk/>
          <pc:sldMk cId="4237091996" sldId="281"/>
        </pc:sldMkLst>
        <pc:spChg chg="mod">
          <ac:chgData name="Daniela Meneghello" userId="73bf1f0a2ad2b6aa" providerId="LiveId" clId="{C914C98F-9D12-4649-87B0-238A5E51B4A5}" dt="2025-01-18T02:19:23.994" v="71" actId="20577"/>
          <ac:spMkLst>
            <pc:docMk/>
            <pc:sldMk cId="4237091996" sldId="281"/>
            <ac:spMk id="4" creationId="{5574832C-8D95-B010-B88E-BE39A1804979}"/>
          </ac:spMkLst>
        </pc:spChg>
        <pc:spChg chg="mod">
          <ac:chgData name="Daniela Meneghello" userId="73bf1f0a2ad2b6aa" providerId="LiveId" clId="{C914C98F-9D12-4649-87B0-238A5E51B4A5}" dt="2025-01-18T02:32:59.248" v="437" actId="13926"/>
          <ac:spMkLst>
            <pc:docMk/>
            <pc:sldMk cId="4237091996" sldId="281"/>
            <ac:spMk id="5" creationId="{13A78004-4A67-D1F4-1EC8-B70EAF7547A4}"/>
          </ac:spMkLst>
        </pc:spChg>
      </pc:sldChg>
      <pc:sldChg chg="modSp mod">
        <pc:chgData name="Daniela Meneghello" userId="73bf1f0a2ad2b6aa" providerId="LiveId" clId="{C914C98F-9D12-4649-87B0-238A5E51B4A5}" dt="2025-01-18T02:32:21.831" v="435" actId="13926"/>
        <pc:sldMkLst>
          <pc:docMk/>
          <pc:sldMk cId="3534365709" sldId="283"/>
        </pc:sldMkLst>
        <pc:spChg chg="mod">
          <ac:chgData name="Daniela Meneghello" userId="73bf1f0a2ad2b6aa" providerId="LiveId" clId="{C914C98F-9D12-4649-87B0-238A5E51B4A5}" dt="2025-01-18T02:32:21.831" v="435" actId="13926"/>
          <ac:spMkLst>
            <pc:docMk/>
            <pc:sldMk cId="3534365709" sldId="283"/>
            <ac:spMk id="5" creationId="{C75FA89C-3048-EDA1-B4B6-1175A5B6FDC3}"/>
          </ac:spMkLst>
        </pc:spChg>
      </pc:sldChg>
      <pc:sldChg chg="modSp mod">
        <pc:chgData name="Daniela Meneghello" userId="73bf1f0a2ad2b6aa" providerId="LiveId" clId="{C914C98F-9D12-4649-87B0-238A5E51B4A5}" dt="2025-01-18T02:17:57.871" v="26" actId="20577"/>
        <pc:sldMkLst>
          <pc:docMk/>
          <pc:sldMk cId="1414758720" sldId="284"/>
        </pc:sldMkLst>
        <pc:spChg chg="mod">
          <ac:chgData name="Daniela Meneghello" userId="73bf1f0a2ad2b6aa" providerId="LiveId" clId="{C914C98F-9D12-4649-87B0-238A5E51B4A5}" dt="2025-01-18T02:17:57.871" v="26" actId="20577"/>
          <ac:spMkLst>
            <pc:docMk/>
            <pc:sldMk cId="1414758720" sldId="284"/>
            <ac:spMk id="5" creationId="{DFE9091F-D4A4-C4DB-9174-A37EB46EDCD7}"/>
          </ac:spMkLst>
        </pc:spChg>
      </pc:sldChg>
      <pc:sldChg chg="modSp add mod">
        <pc:chgData name="Daniela Meneghello" userId="73bf1f0a2ad2b6aa" providerId="LiveId" clId="{C914C98F-9D12-4649-87B0-238A5E51B4A5}" dt="2025-01-18T02:33:24.040" v="438" actId="13926"/>
        <pc:sldMkLst>
          <pc:docMk/>
          <pc:sldMk cId="1694859040" sldId="285"/>
        </pc:sldMkLst>
        <pc:spChg chg="mod">
          <ac:chgData name="Daniela Meneghello" userId="73bf1f0a2ad2b6aa" providerId="LiveId" clId="{C914C98F-9D12-4649-87B0-238A5E51B4A5}" dt="2025-01-18T02:33:24.040" v="438" actId="13926"/>
          <ac:spMkLst>
            <pc:docMk/>
            <pc:sldMk cId="1694859040" sldId="285"/>
            <ac:spMk id="5" creationId="{7EF46DFF-2867-3763-3F95-F316D7D798FB}"/>
          </ac:spMkLst>
        </pc:spChg>
      </pc:sldChg>
      <pc:sldChg chg="modSp add mod">
        <pc:chgData name="Daniela Meneghello" userId="73bf1f0a2ad2b6aa" providerId="LiveId" clId="{C914C98F-9D12-4649-87B0-238A5E51B4A5}" dt="2025-01-18T02:34:20.964" v="440" actId="13926"/>
        <pc:sldMkLst>
          <pc:docMk/>
          <pc:sldMk cId="3933063948" sldId="286"/>
        </pc:sldMkLst>
        <pc:spChg chg="mod">
          <ac:chgData name="Daniela Meneghello" userId="73bf1f0a2ad2b6aa" providerId="LiveId" clId="{C914C98F-9D12-4649-87B0-238A5E51B4A5}" dt="2025-01-18T02:34:20.964" v="440" actId="13926"/>
          <ac:spMkLst>
            <pc:docMk/>
            <pc:sldMk cId="3933063948" sldId="286"/>
            <ac:spMk id="5" creationId="{849F8830-46E4-535E-CD4A-ABF2936CBEF3}"/>
          </ac:spMkLst>
        </pc:spChg>
      </pc:sldChg>
      <pc:sldChg chg="modSp add mod">
        <pc:chgData name="Daniela Meneghello" userId="73bf1f0a2ad2b6aa" providerId="LiveId" clId="{C914C98F-9D12-4649-87B0-238A5E51B4A5}" dt="2025-01-18T02:21:50.276" v="97" actId="6549"/>
        <pc:sldMkLst>
          <pc:docMk/>
          <pc:sldMk cId="3673250436" sldId="287"/>
        </pc:sldMkLst>
        <pc:spChg chg="mod">
          <ac:chgData name="Daniela Meneghello" userId="73bf1f0a2ad2b6aa" providerId="LiveId" clId="{C914C98F-9D12-4649-87B0-238A5E51B4A5}" dt="2025-01-18T02:21:50.276" v="97" actId="6549"/>
          <ac:spMkLst>
            <pc:docMk/>
            <pc:sldMk cId="3673250436" sldId="287"/>
            <ac:spMk id="5" creationId="{82655B06-2ED6-B0A0-6301-94682F070149}"/>
          </ac:spMkLst>
        </pc:spChg>
      </pc:sldChg>
      <pc:sldChg chg="new del">
        <pc:chgData name="Daniela Meneghello" userId="73bf1f0a2ad2b6aa" providerId="LiveId" clId="{C914C98F-9D12-4649-87B0-238A5E51B4A5}" dt="2025-01-18T02:35:12.366" v="444" actId="680"/>
        <pc:sldMkLst>
          <pc:docMk/>
          <pc:sldMk cId="1984484270" sldId="288"/>
        </pc:sldMkLst>
      </pc:sldChg>
      <pc:sldChg chg="modSp add mod ord">
        <pc:chgData name="Daniela Meneghello" userId="73bf1f0a2ad2b6aa" providerId="LiveId" clId="{C914C98F-9D12-4649-87B0-238A5E51B4A5}" dt="2025-01-18T02:48:12.555" v="1066" actId="20577"/>
        <pc:sldMkLst>
          <pc:docMk/>
          <pc:sldMk cId="2855566339" sldId="288"/>
        </pc:sldMkLst>
        <pc:spChg chg="mod">
          <ac:chgData name="Daniela Meneghello" userId="73bf1f0a2ad2b6aa" providerId="LiveId" clId="{C914C98F-9D12-4649-87B0-238A5E51B4A5}" dt="2025-01-18T02:42:52.058" v="707" actId="20577"/>
          <ac:spMkLst>
            <pc:docMk/>
            <pc:sldMk cId="2855566339" sldId="288"/>
            <ac:spMk id="4" creationId="{1593B1C1-CC92-0E8E-6995-08828B28155E}"/>
          </ac:spMkLst>
        </pc:spChg>
        <pc:spChg chg="mod">
          <ac:chgData name="Daniela Meneghello" userId="73bf1f0a2ad2b6aa" providerId="LiveId" clId="{C914C98F-9D12-4649-87B0-238A5E51B4A5}" dt="2025-01-18T02:48:12.555" v="1066" actId="20577"/>
          <ac:spMkLst>
            <pc:docMk/>
            <pc:sldMk cId="2855566339" sldId="288"/>
            <ac:spMk id="5" creationId="{7FEFF699-2B6F-5F1D-97C2-950ECE43D606}"/>
          </ac:spMkLst>
        </pc:spChg>
      </pc:sldChg>
      <pc:sldChg chg="add del setBg">
        <pc:chgData name="Daniela Meneghello" userId="73bf1f0a2ad2b6aa" providerId="LiveId" clId="{C914C98F-9D12-4649-87B0-238A5E51B4A5}" dt="2025-01-18T02:35:11.968" v="443"/>
        <pc:sldMkLst>
          <pc:docMk/>
          <pc:sldMk cId="2190558937" sldId="289"/>
        </pc:sldMkLst>
      </pc:sldChg>
      <pc:sldChg chg="modSp add mod">
        <pc:chgData name="Daniela Meneghello" userId="73bf1f0a2ad2b6aa" providerId="LiveId" clId="{C914C98F-9D12-4649-87B0-238A5E51B4A5}" dt="2025-01-18T02:49:34.943" v="1157" actId="20577"/>
        <pc:sldMkLst>
          <pc:docMk/>
          <pc:sldMk cId="4080872015" sldId="289"/>
        </pc:sldMkLst>
        <pc:spChg chg="mod">
          <ac:chgData name="Daniela Meneghello" userId="73bf1f0a2ad2b6aa" providerId="LiveId" clId="{C914C98F-9D12-4649-87B0-238A5E51B4A5}" dt="2025-01-18T02:45:38.682" v="982" actId="20577"/>
          <ac:spMkLst>
            <pc:docMk/>
            <pc:sldMk cId="4080872015" sldId="289"/>
            <ac:spMk id="4" creationId="{05E0ED39-14F1-2AF8-9B4D-02584EAC0CF9}"/>
          </ac:spMkLst>
        </pc:spChg>
        <pc:spChg chg="mod">
          <ac:chgData name="Daniela Meneghello" userId="73bf1f0a2ad2b6aa" providerId="LiveId" clId="{C914C98F-9D12-4649-87B0-238A5E51B4A5}" dt="2025-01-18T02:49:34.943" v="1157" actId="20577"/>
          <ac:spMkLst>
            <pc:docMk/>
            <pc:sldMk cId="4080872015" sldId="289"/>
            <ac:spMk id="5" creationId="{58128D05-F11F-0E2F-3FE7-6D3BCE759ABA}"/>
          </ac:spMkLst>
        </pc:spChg>
      </pc:sldChg>
      <pc:sldChg chg="modSp add mod">
        <pc:chgData name="Daniela Meneghello" userId="73bf1f0a2ad2b6aa" providerId="LiveId" clId="{C914C98F-9D12-4649-87B0-238A5E51B4A5}" dt="2025-01-18T02:54:25.147" v="1351" actId="20577"/>
        <pc:sldMkLst>
          <pc:docMk/>
          <pc:sldMk cId="348153174" sldId="290"/>
        </pc:sldMkLst>
        <pc:spChg chg="mod">
          <ac:chgData name="Daniela Meneghello" userId="73bf1f0a2ad2b6aa" providerId="LiveId" clId="{C914C98F-9D12-4649-87B0-238A5E51B4A5}" dt="2025-01-18T02:52:35.499" v="1170" actId="20577"/>
          <ac:spMkLst>
            <pc:docMk/>
            <pc:sldMk cId="348153174" sldId="290"/>
            <ac:spMk id="4" creationId="{2CD93532-EA6E-0EDB-6D12-67255C32D3A3}"/>
          </ac:spMkLst>
        </pc:spChg>
        <pc:spChg chg="mod">
          <ac:chgData name="Daniela Meneghello" userId="73bf1f0a2ad2b6aa" providerId="LiveId" clId="{C914C98F-9D12-4649-87B0-238A5E51B4A5}" dt="2025-01-18T02:54:25.147" v="1351" actId="20577"/>
          <ac:spMkLst>
            <pc:docMk/>
            <pc:sldMk cId="348153174" sldId="290"/>
            <ac:spMk id="5" creationId="{72BF9230-FB5B-F151-0B41-E6F5E568A779}"/>
          </ac:spMkLst>
        </pc:spChg>
      </pc:sldChg>
      <pc:sldChg chg="modSp add mod">
        <pc:chgData name="Daniela Meneghello" userId="73bf1f0a2ad2b6aa" providerId="LiveId" clId="{C914C98F-9D12-4649-87B0-238A5E51B4A5}" dt="2025-01-18T03:04:51.294" v="1928" actId="20577"/>
        <pc:sldMkLst>
          <pc:docMk/>
          <pc:sldMk cId="673627097" sldId="291"/>
        </pc:sldMkLst>
        <pc:spChg chg="mod">
          <ac:chgData name="Daniela Meneghello" userId="73bf1f0a2ad2b6aa" providerId="LiveId" clId="{C914C98F-9D12-4649-87B0-238A5E51B4A5}" dt="2025-01-18T03:02:03.464" v="1730" actId="11"/>
          <ac:spMkLst>
            <pc:docMk/>
            <pc:sldMk cId="673627097" sldId="291"/>
            <ac:spMk id="4" creationId="{5702B297-DF73-72B4-C4A3-5C167B70CE5B}"/>
          </ac:spMkLst>
        </pc:spChg>
        <pc:spChg chg="mod">
          <ac:chgData name="Daniela Meneghello" userId="73bf1f0a2ad2b6aa" providerId="LiveId" clId="{C914C98F-9D12-4649-87B0-238A5E51B4A5}" dt="2025-01-18T03:04:51.294" v="1928" actId="20577"/>
          <ac:spMkLst>
            <pc:docMk/>
            <pc:sldMk cId="673627097" sldId="291"/>
            <ac:spMk id="5" creationId="{D3D6D17A-81C5-6765-08F9-2BF5FFB63BCB}"/>
          </ac:spMkLst>
        </pc:spChg>
      </pc:sldChg>
      <pc:sldChg chg="add del">
        <pc:chgData name="Daniela Meneghello" userId="73bf1f0a2ad2b6aa" providerId="LiveId" clId="{C914C98F-9D12-4649-87B0-238A5E51B4A5}" dt="2025-01-18T03:02:22.010" v="1731" actId="47"/>
        <pc:sldMkLst>
          <pc:docMk/>
          <pc:sldMk cId="930314312" sldId="292"/>
        </pc:sldMkLst>
      </pc:sldChg>
      <pc:sldChg chg="modSp add mod">
        <pc:chgData name="Daniela Meneghello" userId="73bf1f0a2ad2b6aa" providerId="LiveId" clId="{C914C98F-9D12-4649-87B0-238A5E51B4A5}" dt="2025-01-18T03:09:13.424" v="2136" actId="20577"/>
        <pc:sldMkLst>
          <pc:docMk/>
          <pc:sldMk cId="1407816696" sldId="292"/>
        </pc:sldMkLst>
        <pc:spChg chg="mod">
          <ac:chgData name="Daniela Meneghello" userId="73bf1f0a2ad2b6aa" providerId="LiveId" clId="{C914C98F-9D12-4649-87B0-238A5E51B4A5}" dt="2025-01-18T03:06:26.033" v="1939" actId="20577"/>
          <ac:spMkLst>
            <pc:docMk/>
            <pc:sldMk cId="1407816696" sldId="292"/>
            <ac:spMk id="4" creationId="{FF623CD5-00BF-A834-B999-ADB6F7AE69CB}"/>
          </ac:spMkLst>
        </pc:spChg>
        <pc:spChg chg="mod">
          <ac:chgData name="Daniela Meneghello" userId="73bf1f0a2ad2b6aa" providerId="LiveId" clId="{C914C98F-9D12-4649-87B0-238A5E51B4A5}" dt="2025-01-18T03:09:13.424" v="2136" actId="20577"/>
          <ac:spMkLst>
            <pc:docMk/>
            <pc:sldMk cId="1407816696" sldId="292"/>
            <ac:spMk id="5" creationId="{754E1015-546B-BFDE-4B7C-0B65FFE765DD}"/>
          </ac:spMkLst>
        </pc:spChg>
      </pc:sldChg>
      <pc:sldChg chg="delSp add mod ord">
        <pc:chgData name="Daniela Meneghello" userId="73bf1f0a2ad2b6aa" providerId="LiveId" clId="{C914C98F-9D12-4649-87B0-238A5E51B4A5}" dt="2025-01-18T03:10:06.056" v="2147" actId="478"/>
        <pc:sldMkLst>
          <pc:docMk/>
          <pc:sldMk cId="2983449811" sldId="293"/>
        </pc:sldMkLst>
        <pc:spChg chg="del">
          <ac:chgData name="Daniela Meneghello" userId="73bf1f0a2ad2b6aa" providerId="LiveId" clId="{C914C98F-9D12-4649-87B0-238A5E51B4A5}" dt="2025-01-18T03:09:58.695" v="2145" actId="478"/>
          <ac:spMkLst>
            <pc:docMk/>
            <pc:sldMk cId="2983449811" sldId="293"/>
            <ac:spMk id="6" creationId="{B56F230A-B6F8-92B9-4E97-5A36E386D810}"/>
          </ac:spMkLst>
        </pc:spChg>
        <pc:spChg chg="del">
          <ac:chgData name="Daniela Meneghello" userId="73bf1f0a2ad2b6aa" providerId="LiveId" clId="{C914C98F-9D12-4649-87B0-238A5E51B4A5}" dt="2025-01-18T03:10:02.417" v="2146" actId="478"/>
          <ac:spMkLst>
            <pc:docMk/>
            <pc:sldMk cId="2983449811" sldId="293"/>
            <ac:spMk id="7" creationId="{6A9C5C56-BB5F-6C7E-D33E-564F498EDBE8}"/>
          </ac:spMkLst>
        </pc:spChg>
        <pc:picChg chg="del">
          <ac:chgData name="Daniela Meneghello" userId="73bf1f0a2ad2b6aa" providerId="LiveId" clId="{C914C98F-9D12-4649-87B0-238A5E51B4A5}" dt="2025-01-18T03:10:06.056" v="2147" actId="478"/>
          <ac:picMkLst>
            <pc:docMk/>
            <pc:sldMk cId="2983449811" sldId="293"/>
            <ac:picMk id="8" creationId="{F84F2809-CC95-7282-B124-27CA5766C99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C0DC6F-6E98-C693-9E56-B57BF050A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1662CA-E3C6-E591-1564-7D49848B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29B6CB-4DAE-9F5E-C5A7-F425C2E5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2247-E43E-4986-AB07-454F481901DA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95F236-7D5E-3873-9F53-79FAEA550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CE59E8-C490-125B-CED4-F6FDDE61D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541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2C3A19-ACD7-76C5-78CB-6BCD9F6D2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ADD5790-4B5F-7498-5452-1EFD2722E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F0A61E-DB45-FE0A-7827-404AE1C8F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2247-E43E-4986-AB07-454F481901DA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A8E48F-BD2C-1F07-B847-64093D975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70FCAE-CFA6-AA6A-D371-35971D944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9507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D80FAF3-4750-46FE-51DD-1BD7CCF2D1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E0EB4A6-6E13-0307-B64A-11E044023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0A114F-46C9-470F-3C40-B908E10E6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2247-E43E-4986-AB07-454F481901DA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737075-9690-4D20-542C-7EAF70AF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7C8D80-6D52-DCBE-54F0-5996A98AE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387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8B7F9-2A60-0B3A-4861-1C26C5637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3F7B1A-1B91-2156-CE17-644022838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5B0AFA-365B-1FA5-6224-03B5DAA32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2247-E43E-4986-AB07-454F481901DA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E2F6C4-3015-DB6D-8524-5EB416E4C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77549D-9BC0-165F-8682-E59C956C0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4712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BCF639-F0E2-6A49-BA29-C0D711761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96DB01-93FD-7A17-A039-2DBCB6628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DF699C-7D2F-E41A-C524-6ABFC28C1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2247-E43E-4986-AB07-454F481901DA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B17988-55AD-361E-FC26-95BBB0538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603DD2-0C76-4EFB-DE55-50445A671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391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2197DD-3808-1524-39D2-CFE7CD83A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F16151-2952-B0FC-061F-E5887CA192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C77380-1CDE-B1FD-6743-293EF1BC9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C0FB07-3E3C-75EB-E10E-4DECFD14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2247-E43E-4986-AB07-454F481901DA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E25708-0D89-8D64-7331-B1F4615BC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4A8381-2F79-D2C1-E7EF-A56AC3C5E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0254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C6AF5-CAFC-73AA-2F59-0C742ACD4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D6540A-FD20-2AE0-9C46-C432BD6C9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49A6C5-13E1-1874-383F-68ECB9158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5BA449D-DF11-D9CD-B762-720337FCB2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9357A06-C570-846A-0724-DEDA86EBC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717BECC-72A2-AA1F-B079-1B6F01AAA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2247-E43E-4986-AB07-454F481901DA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4F17207-7BC2-855D-C502-9B0A3CDF7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C5622D1-829E-1A45-54E7-E2CDAEBC6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022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6A555A-9D27-529F-5E6C-19CB89BD1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2CE5D6B-2913-9EF8-011D-5060C0DBC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2247-E43E-4986-AB07-454F481901DA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7BAF1F-6C26-0FFF-19B8-7D4B65225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40F4B70-D039-93F6-A188-6372F4B26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4202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DFFC0DF-DF40-E788-DE44-099D826E4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2247-E43E-4986-AB07-454F481901DA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E3196FC-0665-BD72-86FF-91973668C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BE737F8-F5A1-3C0D-E568-9DD084BC7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62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8B16A1-1659-1B15-0D38-356754027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159650-1F5E-ACEB-D4F5-ED085D837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126CF95-4DCF-69BC-0D5C-65F68B1AB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A80A3B-4AEA-59BF-F61A-990C13CC1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2247-E43E-4986-AB07-454F481901DA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5B47D3-85ED-2611-5027-0B75DFF44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435067-0F76-5761-724A-1E9EF8290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977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00F595-B588-3CCE-2F34-17D3AADBB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CD3ED8C-EE3D-C80B-3B60-D6FCC8B3B5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1A86E71-9FD2-8951-B1D2-4060639C9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7B61ED-B650-04E6-E601-2C451A205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2247-E43E-4986-AB07-454F481901DA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54F842-3F00-360B-AA8F-D8C8B658F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FBD846E-0D3A-4D9B-9650-B25AF1E94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736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96AF1D0-894B-6E4E-BF4E-D34BE1EF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C67423-A907-748D-15B9-2E3AAA747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977DC0-84C5-83FB-FA12-05163134CC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E62247-E43E-4986-AB07-454F481901DA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A6A594-A0AA-2D97-7C3D-E07BF01B3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6CFD53-E2A1-4627-967F-F73E42A4F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5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E65B9-64AC-252B-D271-113E65148E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21B3B8-41FC-4145-0AA3-ACE2A1B0CF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589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572B87-0670-3B5E-CA61-77855F9A5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4951683-0878-EB6A-A0BA-A4212FDBD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pt-BR" dirty="0"/>
              <a:t>Análise Exploratória dos Dados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EF46DFF-2867-3763-3F95-F316D7D79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Linha do tempo com principais acontecimentos – D</a:t>
            </a:r>
          </a:p>
          <a:p>
            <a:r>
              <a:rPr lang="pt-BR" b="1" dirty="0">
                <a:highlight>
                  <a:srgbClr val="FFFF00"/>
                </a:highlight>
              </a:rPr>
              <a:t>2015/16 - Crise Econômica e Política no Brasil</a:t>
            </a:r>
          </a:p>
          <a:p>
            <a:pPr lvl="1"/>
            <a:r>
              <a:rPr lang="pt-BR" dirty="0"/>
              <a:t>Recessão econômica e escândalos de corrupção que culminaram no impeachment da então presidente Dilma Roussef abalaram o mercado.</a:t>
            </a:r>
          </a:p>
          <a:p>
            <a:pPr lvl="1"/>
            <a:r>
              <a:rPr lang="pt-BR" dirty="0"/>
              <a:t>Em 2015, o Ibovespa sofreu quedas devido à deterioração do cenário doméstico, porém apresentou recuperação significativa após a posse de Michel Temer.</a:t>
            </a:r>
          </a:p>
          <a:p>
            <a:r>
              <a:rPr lang="pt-BR" b="1" dirty="0"/>
              <a:t>2018 - Eleição Presidencial no Brasil</a:t>
            </a:r>
          </a:p>
          <a:p>
            <a:pPr lvl="1"/>
            <a:r>
              <a:rPr lang="pt-BR" dirty="0"/>
              <a:t>Expectativas de reformas econômicas após a eleição de Jair Bolsonaro.</a:t>
            </a:r>
          </a:p>
          <a:p>
            <a:pPr lvl="1"/>
            <a:r>
              <a:rPr lang="pt-BR" dirty="0"/>
              <a:t>Alta no Ibovespa, com a confiança em reformas fiscais e previdenciárias.</a:t>
            </a:r>
          </a:p>
          <a:p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4859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E09EBA-D413-89A4-B967-1EF2BF795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F82027F-D7B4-6EAD-AB55-F38465710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pt-BR" dirty="0"/>
              <a:t>Análise Exploratória dos Dados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49F8830-46E4-535E-CD4A-ABF2936CB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Linha do tempo com principais acontecimentos – E</a:t>
            </a:r>
          </a:p>
          <a:p>
            <a:r>
              <a:rPr lang="pt-BR" b="1" dirty="0">
                <a:highlight>
                  <a:srgbClr val="FFFF00"/>
                </a:highlight>
              </a:rPr>
              <a:t>2020 - Pandemia de COVID-19</a:t>
            </a:r>
          </a:p>
          <a:p>
            <a:pPr lvl="1"/>
            <a:r>
              <a:rPr lang="pt-BR" dirty="0"/>
              <a:t>A pandemia causou recessão global, lockdowns e quedas abruptas na atividade econômica.</a:t>
            </a:r>
          </a:p>
          <a:p>
            <a:pPr lvl="1"/>
            <a:r>
              <a:rPr lang="pt-BR" dirty="0"/>
              <a:t>O Ibovespa caiu 45% em março, mas recuperou-se no final do ano com estímulos monetários.</a:t>
            </a:r>
          </a:p>
          <a:p>
            <a:r>
              <a:rPr lang="pt-BR" b="1" dirty="0">
                <a:highlight>
                  <a:srgbClr val="FFFF00"/>
                </a:highlight>
              </a:rPr>
              <a:t>2022 - Guerra na Ucrânia</a:t>
            </a:r>
          </a:p>
          <a:p>
            <a:pPr lvl="1"/>
            <a:r>
              <a:rPr lang="pt-BR" dirty="0"/>
              <a:t>A invasão da Ucrânia pela Rússia elevou os preços de commodities energéticas e agrícolas.</a:t>
            </a:r>
          </a:p>
          <a:p>
            <a:pPr lvl="1"/>
            <a:r>
              <a:rPr lang="pt-BR" dirty="0"/>
              <a:t>O Ibovespa teve alta em setores ligados a exportações, como energia e mineração.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3063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598850-A1D7-FCE5-2AC7-A01183002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026154F-BA1A-1D14-CD07-B1D54D922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pt-BR" dirty="0"/>
              <a:t>Análise Exploratória dos Dados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2655B06-2ED6-B0A0-6301-94682F070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Linha do tempo com principais acontecimentos – F</a:t>
            </a:r>
          </a:p>
          <a:p>
            <a:r>
              <a:rPr lang="pt-BR" b="1" dirty="0"/>
              <a:t>2024 - Crescimento Sustentável Global</a:t>
            </a:r>
          </a:p>
          <a:p>
            <a:pPr lvl="1"/>
            <a:r>
              <a:rPr lang="pt-BR" dirty="0"/>
              <a:t>A adoção de práticas ESG por empresas e fundos de investimento elevou a confiança no mercado.</a:t>
            </a:r>
          </a:p>
          <a:p>
            <a:pPr lvl="1"/>
            <a:r>
              <a:rPr lang="pt-BR" dirty="0"/>
              <a:t>O Ibovespa cresceu, especialmente em setores que se alinharam a essas práticas.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3250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FCC39D-7D00-B779-401F-EEAC626BC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593B1C1-CC92-0E8E-6995-08828B281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3"/>
            </a:pPr>
            <a:r>
              <a:rPr lang="pt-BR" dirty="0"/>
              <a:t>Decomposição da Série e Teste ADF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FEFF699-2B6F-5F1D-97C2-950ECE43D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Decomposição sazonal?????</a:t>
            </a:r>
          </a:p>
          <a:p>
            <a:pPr marL="0" indent="0">
              <a:buNone/>
            </a:pPr>
            <a:r>
              <a:rPr lang="pt-BR" dirty="0"/>
              <a:t>Gráficos comparando a série original, tendência, sazonalidade e resíduos</a:t>
            </a:r>
          </a:p>
          <a:p>
            <a:r>
              <a:rPr lang="pt-BR" dirty="0"/>
              <a:t>Teste ADF – breve explicação do que é ADF , sua utilização para verificar se a série é ou não estacionária.</a:t>
            </a:r>
          </a:p>
          <a:p>
            <a:pPr lvl="1"/>
            <a:r>
              <a:rPr lang="pt-BR" dirty="0"/>
              <a:t>Prints e comentários sobre os resultados obtidos</a:t>
            </a:r>
          </a:p>
          <a:p>
            <a:pPr lvl="1"/>
            <a:r>
              <a:rPr lang="pt-BR" dirty="0"/>
              <a:t>Caso a série não seja estacionária será necessário realizar transformação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5566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A631C2-AB76-1318-9EA8-054D05E1A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5E0ED39-14F1-2AF8-9B4D-02584EAC0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pt-BR" dirty="0"/>
              <a:t>Transformação da Série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8128D05-F11F-0E2F-3FE7-6D3BCE759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Transformação da Série</a:t>
            </a:r>
          </a:p>
          <a:p>
            <a:pPr lvl="1"/>
            <a:r>
              <a:rPr lang="pt-BR" dirty="0"/>
              <a:t>Comentários, prints, gráficos,  explicações</a:t>
            </a:r>
          </a:p>
        </p:txBody>
      </p:sp>
    </p:spTree>
    <p:extLst>
      <p:ext uri="{BB962C8B-B14F-4D97-AF65-F5344CB8AC3E}">
        <p14:creationId xmlns:p14="http://schemas.microsoft.com/office/powerpoint/2010/main" val="4080872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0CAF16-8FC9-16C8-9556-87673494C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CD93532-EA6E-0EDB-6D12-67255C32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5"/>
            </a:pPr>
            <a:r>
              <a:rPr lang="pt-BR" dirty="0"/>
              <a:t>ACF e PACF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2BF9230-FB5B-F151-0B41-E6F5E568A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Breve explicação de significado</a:t>
            </a:r>
          </a:p>
          <a:p>
            <a:pPr lvl="1"/>
            <a:r>
              <a:rPr lang="pt-BR" dirty="0"/>
              <a:t>Prints, gráficos, comparação e explicação do resultado</a:t>
            </a:r>
          </a:p>
        </p:txBody>
      </p:sp>
    </p:spTree>
    <p:extLst>
      <p:ext uri="{BB962C8B-B14F-4D97-AF65-F5344CB8AC3E}">
        <p14:creationId xmlns:p14="http://schemas.microsoft.com/office/powerpoint/2010/main" val="348153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2B7F5A-FB49-1223-E882-FC9EA8EB9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3ECDB8C-D3EB-C0EA-BA33-D6990F5BD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6"/>
            </a:pPr>
            <a:r>
              <a:rPr lang="pt-BR" dirty="0"/>
              <a:t>Modelagem dos Dados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99DE1CE4-AF56-7E87-2AD8-FDF57513F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Definição dos parâmetros utilizados nos modelos ( escolher 3?)</a:t>
            </a:r>
          </a:p>
          <a:p>
            <a:pPr lvl="1"/>
            <a:r>
              <a:rPr lang="pt-BR" dirty="0" err="1"/>
              <a:t>Naive</a:t>
            </a:r>
            <a:r>
              <a:rPr lang="pt-BR" dirty="0"/>
              <a:t>????</a:t>
            </a:r>
          </a:p>
          <a:p>
            <a:pPr lvl="1"/>
            <a:r>
              <a:rPr lang="pt-BR" dirty="0" err="1"/>
              <a:t>Window</a:t>
            </a:r>
            <a:r>
              <a:rPr lang="pt-BR" dirty="0"/>
              <a:t> </a:t>
            </a:r>
            <a:r>
              <a:rPr lang="pt-BR" dirty="0" err="1"/>
              <a:t>Average</a:t>
            </a:r>
            <a:r>
              <a:rPr lang="pt-BR" dirty="0"/>
              <a:t>????</a:t>
            </a:r>
          </a:p>
          <a:p>
            <a:pPr lvl="1"/>
            <a:r>
              <a:rPr lang="pt-BR" dirty="0" err="1"/>
              <a:t>Arima</a:t>
            </a:r>
            <a:r>
              <a:rPr lang="pt-BR" dirty="0"/>
              <a:t>???</a:t>
            </a:r>
          </a:p>
          <a:p>
            <a:r>
              <a:rPr lang="pt-BR" dirty="0"/>
              <a:t>Escolha do melhor modelo para o caso do nosso problema</a:t>
            </a:r>
          </a:p>
        </p:txBody>
      </p:sp>
    </p:spTree>
    <p:extLst>
      <p:ext uri="{BB962C8B-B14F-4D97-AF65-F5344CB8AC3E}">
        <p14:creationId xmlns:p14="http://schemas.microsoft.com/office/powerpoint/2010/main" val="15057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1AB564-8355-5B21-675D-7C8B7D003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702B297-DF73-72B4-C4A3-5C167B70C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7"/>
            </a:pPr>
            <a:r>
              <a:rPr lang="pt-BR" dirty="0"/>
              <a:t>Aplicação do Modelo escolhido - previsão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3D6D17A-81C5-6765-08F9-2BF5FFB63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Criação da série temporal com o modelo escolhido, com previsão ( </a:t>
            </a:r>
            <a:r>
              <a:rPr lang="pt-BR" dirty="0" err="1"/>
              <a:t>próx</a:t>
            </a:r>
            <a:r>
              <a:rPr lang="pt-BR" dirty="0"/>
              <a:t> 5 dias????)</a:t>
            </a:r>
          </a:p>
          <a:p>
            <a:r>
              <a:rPr lang="pt-BR" dirty="0"/>
              <a:t>Mostrar ajustes, gráficos, comentários e explicações</a:t>
            </a:r>
          </a:p>
          <a:p>
            <a:r>
              <a:rPr lang="pt-BR" dirty="0"/>
              <a:t>Realizar o teste pra verificar a acurácia</a:t>
            </a:r>
          </a:p>
        </p:txBody>
      </p:sp>
    </p:spTree>
    <p:extLst>
      <p:ext uri="{BB962C8B-B14F-4D97-AF65-F5344CB8AC3E}">
        <p14:creationId xmlns:p14="http://schemas.microsoft.com/office/powerpoint/2010/main" val="673627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25225D-E33D-18A3-0832-963D1A97E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F623CD5-00BF-A834-B999-ADB6F7AE6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8"/>
            </a:pPr>
            <a:r>
              <a:rPr lang="pt-BR" dirty="0"/>
              <a:t>Conclusão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54E1015-546B-BFDE-4B7C-0B65FFE76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Treino e teste dos models X, Y e Z;</a:t>
            </a:r>
          </a:p>
          <a:p>
            <a:r>
              <a:rPr lang="pt-BR" dirty="0"/>
              <a:t>Dentre esses escolhemos o modelo X;</a:t>
            </a:r>
          </a:p>
          <a:p>
            <a:r>
              <a:rPr lang="pt-BR" dirty="0"/>
              <a:t>Observação do modelo aplicado teve acurácia de XXX;</a:t>
            </a:r>
          </a:p>
          <a:p>
            <a:r>
              <a:rPr lang="pt-BR" dirty="0"/>
              <a:t>Mais Comentários;</a:t>
            </a:r>
          </a:p>
        </p:txBody>
      </p:sp>
    </p:spTree>
    <p:extLst>
      <p:ext uri="{BB962C8B-B14F-4D97-AF65-F5344CB8AC3E}">
        <p14:creationId xmlns:p14="http://schemas.microsoft.com/office/powerpoint/2010/main" val="1407816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F77476-BE32-FA72-A13E-100301FD8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DB56D-AEC4-F2DD-DFD5-E5BDEF680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95B50C-1DB7-B69B-BE5A-F4D2E624E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2287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0A234BBA-1B8D-4987-0CDE-348C6017EDDE}"/>
              </a:ext>
            </a:extLst>
          </p:cNvPr>
          <p:cNvSpPr/>
          <p:nvPr/>
        </p:nvSpPr>
        <p:spPr>
          <a:xfrm>
            <a:off x="7954523" y="100329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38924CA-BCA3-FE69-0661-B5AECA5AE4DF}"/>
              </a:ext>
            </a:extLst>
          </p:cNvPr>
          <p:cNvSpPr/>
          <p:nvPr/>
        </p:nvSpPr>
        <p:spPr>
          <a:xfrm>
            <a:off x="4692134" y="100329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5BDCD26-16C3-3A7B-FAC4-43C5C627A51D}"/>
              </a:ext>
            </a:extLst>
          </p:cNvPr>
          <p:cNvSpPr/>
          <p:nvPr/>
        </p:nvSpPr>
        <p:spPr>
          <a:xfrm>
            <a:off x="3060938" y="100329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E54DD98-D725-FD42-5BAB-588515FDFB7E}"/>
              </a:ext>
            </a:extLst>
          </p:cNvPr>
          <p:cNvSpPr/>
          <p:nvPr/>
        </p:nvSpPr>
        <p:spPr>
          <a:xfrm>
            <a:off x="3876536" y="100329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8A6EC5F8-BA49-77A5-0CD9-AD6B8E6B2CCE}"/>
              </a:ext>
            </a:extLst>
          </p:cNvPr>
          <p:cNvSpPr/>
          <p:nvPr/>
        </p:nvSpPr>
        <p:spPr>
          <a:xfrm>
            <a:off x="2245340" y="100329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B6D42660-F6B0-D44D-B02B-C774E86CB92F}"/>
              </a:ext>
            </a:extLst>
          </p:cNvPr>
          <p:cNvSpPr/>
          <p:nvPr/>
        </p:nvSpPr>
        <p:spPr>
          <a:xfrm>
            <a:off x="1429742" y="100329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B67BCBF-F158-24C4-63DB-55B3835DB577}"/>
              </a:ext>
            </a:extLst>
          </p:cNvPr>
          <p:cNvSpPr/>
          <p:nvPr/>
        </p:nvSpPr>
        <p:spPr>
          <a:xfrm>
            <a:off x="5507732" y="100329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9D2CDB25-C858-8ED6-73D3-257B3A8A4991}"/>
              </a:ext>
            </a:extLst>
          </p:cNvPr>
          <p:cNvSpPr/>
          <p:nvPr/>
        </p:nvSpPr>
        <p:spPr>
          <a:xfrm>
            <a:off x="6323330" y="100329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E780288-5190-7930-11B5-580621613B9E}"/>
              </a:ext>
            </a:extLst>
          </p:cNvPr>
          <p:cNvSpPr/>
          <p:nvPr/>
        </p:nvSpPr>
        <p:spPr>
          <a:xfrm>
            <a:off x="7138928" y="100329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1C534480-7448-A5CC-6699-31BE6EAF570A}"/>
              </a:ext>
            </a:extLst>
          </p:cNvPr>
          <p:cNvSpPr/>
          <p:nvPr/>
        </p:nvSpPr>
        <p:spPr>
          <a:xfrm>
            <a:off x="614144" y="100329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44113FDF-7B9D-5D2A-629A-ED663C5C6DEB}"/>
              </a:ext>
            </a:extLst>
          </p:cNvPr>
          <p:cNvGrpSpPr/>
          <p:nvPr/>
        </p:nvGrpSpPr>
        <p:grpSpPr>
          <a:xfrm>
            <a:off x="618066" y="2015060"/>
            <a:ext cx="10625667" cy="304800"/>
            <a:chOff x="965200" y="1879599"/>
            <a:chExt cx="10261600" cy="304800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F3D8EE87-E897-F268-DE53-F9C736668FEB}"/>
                </a:ext>
              </a:extLst>
            </p:cNvPr>
            <p:cNvSpPr/>
            <p:nvPr/>
          </p:nvSpPr>
          <p:spPr>
            <a:xfrm>
              <a:off x="965200" y="1879599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204F08F4-EFF7-E619-7C6B-A113292AEA6B}"/>
                </a:ext>
              </a:extLst>
            </p:cNvPr>
            <p:cNvSpPr/>
            <p:nvPr/>
          </p:nvSpPr>
          <p:spPr>
            <a:xfrm>
              <a:off x="3177822" y="1879599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383984B2-9C3F-976C-EDDB-D862F85531CE}"/>
                </a:ext>
              </a:extLst>
            </p:cNvPr>
            <p:cNvSpPr/>
            <p:nvPr/>
          </p:nvSpPr>
          <p:spPr>
            <a:xfrm>
              <a:off x="2071511" y="1879599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24960EBC-028B-EE07-81BE-4D3C2C273B5B}"/>
                </a:ext>
              </a:extLst>
            </p:cNvPr>
            <p:cNvSpPr/>
            <p:nvPr/>
          </p:nvSpPr>
          <p:spPr>
            <a:xfrm>
              <a:off x="4284133" y="1879599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B537E1BC-859E-93C8-3E26-9749CFA350D8}"/>
                </a:ext>
              </a:extLst>
            </p:cNvPr>
            <p:cNvSpPr/>
            <p:nvPr/>
          </p:nvSpPr>
          <p:spPr>
            <a:xfrm>
              <a:off x="5390444" y="1879599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DA5287B6-8707-B3A2-7F26-581A08A29824}"/>
                </a:ext>
              </a:extLst>
            </p:cNvPr>
            <p:cNvSpPr/>
            <p:nvPr/>
          </p:nvSpPr>
          <p:spPr>
            <a:xfrm>
              <a:off x="7603066" y="1879599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8CE0405A-4900-57A0-8F6B-5163960C2D69}"/>
                </a:ext>
              </a:extLst>
            </p:cNvPr>
            <p:cNvSpPr/>
            <p:nvPr/>
          </p:nvSpPr>
          <p:spPr>
            <a:xfrm>
              <a:off x="9815688" y="1879599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D9A488D3-59EF-DD4A-2412-A88372C9A384}"/>
                </a:ext>
              </a:extLst>
            </p:cNvPr>
            <p:cNvSpPr/>
            <p:nvPr/>
          </p:nvSpPr>
          <p:spPr>
            <a:xfrm>
              <a:off x="6496755" y="1879599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DC52CE57-F1F6-D384-5328-5D2ED9B82994}"/>
                </a:ext>
              </a:extLst>
            </p:cNvPr>
            <p:cNvSpPr/>
            <p:nvPr/>
          </p:nvSpPr>
          <p:spPr>
            <a:xfrm>
              <a:off x="8709377" y="1879599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B6F123F4-CFED-6BDE-4828-D032DF32D23D}"/>
                </a:ext>
              </a:extLst>
            </p:cNvPr>
            <p:cNvSpPr/>
            <p:nvPr/>
          </p:nvSpPr>
          <p:spPr>
            <a:xfrm>
              <a:off x="10922000" y="1879599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B7E575E2-1953-1B09-2DE2-0B251A13AD53}"/>
                </a:ext>
              </a:extLst>
            </p:cNvPr>
            <p:cNvCxnSpPr>
              <a:cxnSpLocks/>
              <a:stCxn id="2" idx="6"/>
              <a:endCxn id="21" idx="2"/>
            </p:cNvCxnSpPr>
            <p:nvPr/>
          </p:nvCxnSpPr>
          <p:spPr>
            <a:xfrm>
              <a:off x="1270000" y="2031999"/>
              <a:ext cx="9652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352BEC5C-7B16-F110-2291-65A20CD28440}"/>
              </a:ext>
            </a:extLst>
          </p:cNvPr>
          <p:cNvGrpSpPr/>
          <p:nvPr/>
        </p:nvGrpSpPr>
        <p:grpSpPr>
          <a:xfrm>
            <a:off x="336422" y="2888182"/>
            <a:ext cx="878902" cy="329139"/>
            <a:chOff x="1388048" y="3002890"/>
            <a:chExt cx="999552" cy="451501"/>
          </a:xfrm>
        </p:grpSpPr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31C8A874-4B0D-BDE5-E7F4-4558C25E97DE}"/>
                </a:ext>
              </a:extLst>
            </p:cNvPr>
            <p:cNvSpPr/>
            <p:nvPr/>
          </p:nvSpPr>
          <p:spPr>
            <a:xfrm>
              <a:off x="1388048" y="3132650"/>
              <a:ext cx="999552" cy="32174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2001</a:t>
              </a:r>
            </a:p>
          </p:txBody>
        </p:sp>
        <p:sp>
          <p:nvSpPr>
            <p:cNvPr id="27" name="Triângulo isósceles 26">
              <a:extLst>
                <a:ext uri="{FF2B5EF4-FFF2-40B4-BE49-F238E27FC236}">
                  <a16:creationId xmlns:a16="http://schemas.microsoft.com/office/drawing/2014/main" id="{602EFE3A-06E1-D4B1-9E79-835986EB019A}"/>
                </a:ext>
              </a:extLst>
            </p:cNvPr>
            <p:cNvSpPr/>
            <p:nvPr/>
          </p:nvSpPr>
          <p:spPr>
            <a:xfrm>
              <a:off x="1725113" y="3002890"/>
              <a:ext cx="325422" cy="13542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3924ED6D-252A-2E1C-89EC-F738373AD78E}"/>
              </a:ext>
            </a:extLst>
          </p:cNvPr>
          <p:cNvGrpSpPr/>
          <p:nvPr/>
        </p:nvGrpSpPr>
        <p:grpSpPr>
          <a:xfrm rot="10800000">
            <a:off x="2627545" y="2888182"/>
            <a:ext cx="878902" cy="329139"/>
            <a:chOff x="1388048" y="3002890"/>
            <a:chExt cx="999552" cy="451501"/>
          </a:xfrm>
        </p:grpSpPr>
        <p:sp>
          <p:nvSpPr>
            <p:cNvPr id="36" name="Retângulo: Cantos Arredondados 35">
              <a:extLst>
                <a:ext uri="{FF2B5EF4-FFF2-40B4-BE49-F238E27FC236}">
                  <a16:creationId xmlns:a16="http://schemas.microsoft.com/office/drawing/2014/main" id="{B863F7AC-AC23-7CE2-A4CE-F3883C714501}"/>
                </a:ext>
              </a:extLst>
            </p:cNvPr>
            <p:cNvSpPr/>
            <p:nvPr/>
          </p:nvSpPr>
          <p:spPr>
            <a:xfrm rot="10800000">
              <a:off x="1388048" y="3132651"/>
              <a:ext cx="999552" cy="32174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2001</a:t>
              </a:r>
            </a:p>
          </p:txBody>
        </p:sp>
        <p:sp>
          <p:nvSpPr>
            <p:cNvPr id="37" name="Triângulo isósceles 36">
              <a:extLst>
                <a:ext uri="{FF2B5EF4-FFF2-40B4-BE49-F238E27FC236}">
                  <a16:creationId xmlns:a16="http://schemas.microsoft.com/office/drawing/2014/main" id="{100FE391-966B-1CF9-50D8-7D1401B54C07}"/>
                </a:ext>
              </a:extLst>
            </p:cNvPr>
            <p:cNvSpPr/>
            <p:nvPr/>
          </p:nvSpPr>
          <p:spPr>
            <a:xfrm>
              <a:off x="1725113" y="3002890"/>
              <a:ext cx="325422" cy="13542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477025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704B3A-3C97-1278-E50E-214C62DDE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9889441F-BB85-47E1-ACC3-D69ED1EACD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13" r="1" b="30449"/>
          <a:stretch/>
        </p:blipFill>
        <p:spPr>
          <a:xfrm>
            <a:off x="0" y="0"/>
            <a:ext cx="121919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49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2F81B8-5A84-3A40-8D0B-A313AE3A4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5B32A9F6-B123-D175-ED5D-4AB6431EE8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13" r="1" b="30449"/>
          <a:stretch/>
        </p:blipFill>
        <p:spPr>
          <a:xfrm>
            <a:off x="0" y="0"/>
            <a:ext cx="121919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143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D92357D1-C945-8214-F2B1-6E8E479AB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13" r="1" b="30449"/>
          <a:stretch/>
        </p:blipFill>
        <p:spPr>
          <a:xfrm>
            <a:off x="0" y="0"/>
            <a:ext cx="12191979" cy="6858000"/>
          </a:xfrm>
          <a:prstGeom prst="rect">
            <a:avLst/>
          </a:prstGeom>
        </p:spPr>
      </p:pic>
      <p:sp>
        <p:nvSpPr>
          <p:cNvPr id="6" name="Título 4">
            <a:extLst>
              <a:ext uri="{FF2B5EF4-FFF2-40B4-BE49-F238E27FC236}">
                <a16:creationId xmlns:a16="http://schemas.microsoft.com/office/drawing/2014/main" id="{71EB4179-9C82-1C48-724E-75CED2ACD92B}"/>
              </a:ext>
            </a:extLst>
          </p:cNvPr>
          <p:cNvSpPr txBox="1">
            <a:spLocks/>
          </p:cNvSpPr>
          <p:nvPr/>
        </p:nvSpPr>
        <p:spPr>
          <a:xfrm>
            <a:off x="1523989" y="2361520"/>
            <a:ext cx="9144000" cy="1690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pt-BR" sz="2800" b="1" kern="100" dirty="0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Pós Tech - Data </a:t>
            </a:r>
            <a:r>
              <a:rPr lang="pt-BR" sz="2800" b="1" kern="100" dirty="0" err="1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Analisys</a:t>
            </a:r>
            <a:br>
              <a:rPr lang="pt-BR" sz="2800" b="1" kern="100" dirty="0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pt-BR" sz="2800" b="1" kern="100" dirty="0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Turma 7DTAT</a:t>
            </a:r>
            <a:br>
              <a:rPr lang="pt-BR" sz="2800" kern="100" dirty="0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pt-BR" sz="2800" b="1" kern="100" dirty="0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Tech Challenge #2 - Machine Learning</a:t>
            </a:r>
            <a:endParaRPr lang="pt-BR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Subtítulo 5">
            <a:extLst>
              <a:ext uri="{FF2B5EF4-FFF2-40B4-BE49-F238E27FC236}">
                <a16:creationId xmlns:a16="http://schemas.microsoft.com/office/drawing/2014/main" id="{9AAEB4E5-19A2-D55C-B0CC-14BB96656F6F}"/>
              </a:ext>
            </a:extLst>
          </p:cNvPr>
          <p:cNvSpPr txBox="1">
            <a:spLocks/>
          </p:cNvSpPr>
          <p:nvPr/>
        </p:nvSpPr>
        <p:spPr>
          <a:xfrm>
            <a:off x="2699657" y="4496480"/>
            <a:ext cx="9144000" cy="2133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5000"/>
              </a:lnSpc>
              <a:spcAft>
                <a:spcPts val="800"/>
              </a:spcAft>
              <a:buNone/>
            </a:pPr>
            <a:r>
              <a:rPr lang="pt-BR" sz="1600" b="1" kern="100" dirty="0" err="1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Anniele</a:t>
            </a:r>
            <a:r>
              <a:rPr lang="pt-BR" sz="1600" b="1" kern="100" dirty="0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t-BR" sz="1600" b="1" kern="100" dirty="0" err="1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Dellavanzi</a:t>
            </a:r>
            <a:r>
              <a:rPr lang="pt-BR" sz="1600" b="1" kern="100" dirty="0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Honrado - RM:358971</a:t>
            </a:r>
            <a:endParaRPr lang="pt-BR" sz="1600" kern="100" dirty="0">
              <a:solidFill>
                <a:schemeClr val="bg1">
                  <a:lumMod val="75000"/>
                </a:schemeClr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r">
              <a:lnSpc>
                <a:spcPct val="115000"/>
              </a:lnSpc>
              <a:spcAft>
                <a:spcPts val="800"/>
              </a:spcAft>
              <a:buNone/>
            </a:pPr>
            <a:r>
              <a:rPr lang="pt-BR" sz="1600" b="1" kern="100" dirty="0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Daniela Meneghello - RM: 356004</a:t>
            </a:r>
            <a:endParaRPr lang="pt-BR" sz="1600" kern="100" dirty="0">
              <a:solidFill>
                <a:schemeClr val="bg1">
                  <a:lumMod val="75000"/>
                </a:schemeClr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r">
              <a:lnSpc>
                <a:spcPct val="115000"/>
              </a:lnSpc>
              <a:spcAft>
                <a:spcPts val="800"/>
              </a:spcAft>
              <a:buNone/>
            </a:pPr>
            <a:r>
              <a:rPr lang="pt-BR" sz="1600" b="1" kern="100" dirty="0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Maurício José de Lima - RM:358817</a:t>
            </a:r>
            <a:endParaRPr lang="pt-BR" sz="1600" kern="100" dirty="0">
              <a:solidFill>
                <a:schemeClr val="bg1">
                  <a:lumMod val="75000"/>
                </a:schemeClr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r">
              <a:lnSpc>
                <a:spcPct val="115000"/>
              </a:lnSpc>
              <a:spcAft>
                <a:spcPts val="800"/>
              </a:spcAft>
              <a:buNone/>
            </a:pPr>
            <a:r>
              <a:rPr lang="pt-BR" sz="1600" b="1" kern="100" dirty="0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Pedro Vitor da Silva Pinto – RM: 358876 </a:t>
            </a:r>
            <a:endParaRPr lang="pt-BR" sz="1600" kern="100" dirty="0">
              <a:solidFill>
                <a:schemeClr val="bg1">
                  <a:lumMod val="75000"/>
                </a:schemeClr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05D69B9-7F96-05EB-ED9E-B58E29E23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1122363"/>
            <a:ext cx="2552700" cy="419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72156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F33C691-FFDE-A873-A045-AD7799C89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pt-BR" dirty="0"/>
              <a:t>Descrição do Problema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E6A8566-ADC1-5E72-794A-8D040EB32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Colocar o enunciado do tech Challenge</a:t>
            </a:r>
          </a:p>
          <a:p>
            <a:r>
              <a:rPr lang="pt-BR" dirty="0"/>
              <a:t>Incluir definições necessárias ???</a:t>
            </a:r>
          </a:p>
        </p:txBody>
      </p:sp>
    </p:spTree>
    <p:extLst>
      <p:ext uri="{BB962C8B-B14F-4D97-AF65-F5344CB8AC3E}">
        <p14:creationId xmlns:p14="http://schemas.microsoft.com/office/powerpoint/2010/main" val="3408243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AA5D5F-06DF-06A7-2BFA-99CEFDC76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DBD5A6B-B23C-2D39-32A2-56733A8A2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pt-BR" dirty="0"/>
              <a:t>Análise Exploratória dos Dados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251B214-6316-A2E3-3CA8-E127EA117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 onde obtivemos a base de dados</a:t>
            </a:r>
          </a:p>
          <a:p>
            <a:r>
              <a:rPr lang="pt-BR" dirty="0"/>
              <a:t>Período Analisado</a:t>
            </a:r>
          </a:p>
          <a:p>
            <a:r>
              <a:rPr lang="pt-BR" dirty="0"/>
              <a:t>Anotações de transformações necessárias nos dados ( aqui ou deixamos no código?)</a:t>
            </a:r>
          </a:p>
          <a:p>
            <a:r>
              <a:rPr lang="pt-BR" dirty="0"/>
              <a:t>???Gráfico de fechamento ao longo do período????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7559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E79FB6-281D-DB22-BF89-233E4BB46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574832C-8D95-B010-B88E-BE39A1804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pt-BR" dirty="0"/>
              <a:t>Análise Exploratória dos Dados 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3A78004-4A67-D1F4-1EC8-B70EAF754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Linha do tempo com principais acontecimentos - A</a:t>
            </a:r>
          </a:p>
          <a:p>
            <a:r>
              <a:rPr lang="pt-BR" b="1" dirty="0">
                <a:highlight>
                  <a:srgbClr val="FFFF00"/>
                </a:highlight>
              </a:rPr>
              <a:t>2000 - Estouro da Bolha da Internet</a:t>
            </a:r>
          </a:p>
          <a:p>
            <a:pPr lvl="1"/>
            <a:r>
              <a:rPr lang="pt-BR" dirty="0"/>
              <a:t>Após anos de alta especulativa nas ações de empresas de tecnologia, muitas startups fracassaram por falta de resultados concretos.</a:t>
            </a:r>
          </a:p>
          <a:p>
            <a:pPr lvl="1"/>
            <a:r>
              <a:rPr lang="pt-BR" dirty="0"/>
              <a:t>Queda generalizada nas bolsas globais, incluindo o Ibovespa, que refletiu a aversão global ao risco.</a:t>
            </a:r>
          </a:p>
          <a:p>
            <a:r>
              <a:rPr lang="pt-BR" b="1" dirty="0">
                <a:highlight>
                  <a:srgbClr val="FFFF00"/>
                </a:highlight>
              </a:rPr>
              <a:t>2001 - Atentados de 11 de Setembro</a:t>
            </a:r>
          </a:p>
          <a:p>
            <a:pPr lvl="1"/>
            <a:r>
              <a:rPr lang="pt-BR" dirty="0"/>
              <a:t>Ataques terroristas aos EUA causaram instabilidade política e econômica global.</a:t>
            </a:r>
          </a:p>
          <a:p>
            <a:pPr lvl="1"/>
            <a:r>
              <a:rPr lang="pt-BR" dirty="0"/>
              <a:t>Forte aversão ao risco global, aumento no preço do petróleo e queda do Ibovespa.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7091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D20D63-A304-5005-7650-4752F954B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ED345D9-62FA-1BC9-14BE-7E359A4B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pt-BR" dirty="0"/>
              <a:t>Análise Exploratória dos Dados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75FA89C-3048-EDA1-B4B6-1175A5B6F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Linha do tempo com principais acontecimentos - B</a:t>
            </a:r>
          </a:p>
          <a:p>
            <a:r>
              <a:rPr lang="pt-BR" b="1" dirty="0"/>
              <a:t>2002 - Eleição Presidencial no Brasil</a:t>
            </a:r>
          </a:p>
          <a:p>
            <a:pPr lvl="1"/>
            <a:r>
              <a:rPr lang="pt-BR" dirty="0"/>
              <a:t>Incertezas em torno da vitória de Lula causaram fuga de capitais estrangeiros.</a:t>
            </a:r>
          </a:p>
          <a:p>
            <a:pPr lvl="1"/>
            <a:r>
              <a:rPr lang="pt-BR" dirty="0"/>
              <a:t>Forte desvalorização do real e queda expressiva do Ibovespa, que só se recuperou após a confirmação do compromisso com a responsabilidade fiscal.</a:t>
            </a:r>
          </a:p>
          <a:p>
            <a:r>
              <a:rPr lang="pt-BR" b="1" dirty="0">
                <a:highlight>
                  <a:srgbClr val="FFFF00"/>
                </a:highlight>
              </a:rPr>
              <a:t>2008 - Crise do Subprime</a:t>
            </a:r>
          </a:p>
          <a:p>
            <a:pPr lvl="1"/>
            <a:r>
              <a:rPr lang="pt-BR" dirty="0"/>
              <a:t>Colapso do mercado imobiliário dos EUA, levando à falência de grandes instituições financeiras.</a:t>
            </a:r>
          </a:p>
          <a:p>
            <a:pPr lvl="1"/>
            <a:r>
              <a:rPr lang="pt-BR" dirty="0"/>
              <a:t>O Ibovespa caiu mais de 40% no ano devido à fuga de investidores e recessão global.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4365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0265B1-31E3-171C-AC2E-5C0FC073C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A924032-E808-EA9A-265C-AA2531244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pt-BR" dirty="0"/>
              <a:t>Análise Exploratória dos Dados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FE9091F-D4A4-C4DB-9174-A37EB46ED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Linha do tempo com principais acontecimentos - C</a:t>
            </a:r>
          </a:p>
          <a:p>
            <a:r>
              <a:rPr lang="pt-BR" b="1" dirty="0"/>
              <a:t>2010 - Crescimento da Economia Chinesa</a:t>
            </a:r>
          </a:p>
          <a:p>
            <a:pPr lvl="1"/>
            <a:r>
              <a:rPr lang="pt-BR" dirty="0"/>
              <a:t>Demanda por commodities da China elevou as exportações brasileiras.</a:t>
            </a:r>
          </a:p>
          <a:p>
            <a:pPr lvl="1"/>
            <a:r>
              <a:rPr lang="pt-BR" dirty="0"/>
              <a:t>Alta no Ibovespa, impulsionado por empresas de mineração e energia.</a:t>
            </a:r>
          </a:p>
          <a:p>
            <a:r>
              <a:rPr lang="pt-BR" b="1" dirty="0"/>
              <a:t>2014 - Queda no Preço do Petróleo</a:t>
            </a:r>
          </a:p>
          <a:p>
            <a:pPr lvl="1"/>
            <a:r>
              <a:rPr lang="pt-BR" dirty="0"/>
              <a:t>O excesso de oferta global levou à queda acentuada nos preços do petróleo.</a:t>
            </a:r>
          </a:p>
          <a:p>
            <a:pPr lvl="1"/>
            <a:r>
              <a:rPr lang="pt-BR" dirty="0"/>
              <a:t>Empresas do setor de energia no Ibovespa tiveram perdas significativas.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47587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766</Words>
  <Application>Microsoft Office PowerPoint</Application>
  <PresentationFormat>Widescreen</PresentationFormat>
  <Paragraphs>87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Descrição do Problema</vt:lpstr>
      <vt:lpstr>Análise Exploratória dos Dados</vt:lpstr>
      <vt:lpstr>Análise Exploratória dos Dados </vt:lpstr>
      <vt:lpstr>Análise Exploratória dos Dados</vt:lpstr>
      <vt:lpstr>Análise Exploratória dos Dados</vt:lpstr>
      <vt:lpstr>Análise Exploratória dos Dados</vt:lpstr>
      <vt:lpstr>Análise Exploratória dos Dados</vt:lpstr>
      <vt:lpstr>Análise Exploratória dos Dados</vt:lpstr>
      <vt:lpstr>Decomposição da Série e Teste ADF</vt:lpstr>
      <vt:lpstr>Transformação da Série</vt:lpstr>
      <vt:lpstr>ACF e PACF</vt:lpstr>
      <vt:lpstr>Modelagem dos Dados</vt:lpstr>
      <vt:lpstr>Aplicação do Modelo escolhido - previsão</vt:lpstr>
      <vt:lpstr>Conclusão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Daniela Meneghello</dc:creator>
  <cp:lastModifiedBy>Daniela Meneghello</cp:lastModifiedBy>
  <cp:revision>1</cp:revision>
  <dcterms:created xsi:type="dcterms:W3CDTF">2025-01-18T00:29:25Z</dcterms:created>
  <dcterms:modified xsi:type="dcterms:W3CDTF">2025-01-18T12:32:37Z</dcterms:modified>
</cp:coreProperties>
</file>