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99225" cy="77041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04" y="-96"/>
      </p:cViewPr>
      <p:guideLst>
        <p:guide orient="horz" pos="2427"/>
        <p:guide pos="2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7442" y="2393278"/>
            <a:ext cx="5524341" cy="165139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4884" y="4365679"/>
            <a:ext cx="4549458" cy="19688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711938" y="308524"/>
            <a:ext cx="1462326" cy="657348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4961" y="308524"/>
            <a:ext cx="4278656" cy="657348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3394" y="4950624"/>
            <a:ext cx="5524341" cy="153012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3394" y="3265344"/>
            <a:ext cx="5524341" cy="16852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961" y="1797635"/>
            <a:ext cx="2870491" cy="508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03773" y="1797635"/>
            <a:ext cx="2870491" cy="508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4962" y="1724515"/>
            <a:ext cx="2871620" cy="7186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4962" y="2443211"/>
            <a:ext cx="2871620" cy="4438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301519" y="1724515"/>
            <a:ext cx="2872747" cy="7186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301519" y="2443211"/>
            <a:ext cx="2872747" cy="4438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964" y="306740"/>
            <a:ext cx="2138200" cy="13054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41018" y="306740"/>
            <a:ext cx="3633248" cy="6575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4964" y="1612165"/>
            <a:ext cx="2138200" cy="5269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3894" y="5392898"/>
            <a:ext cx="3899535" cy="636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73894" y="688380"/>
            <a:ext cx="3899535" cy="46224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73894" y="6029559"/>
            <a:ext cx="3899535" cy="9041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4961" y="308524"/>
            <a:ext cx="5849303" cy="128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4961" y="1797635"/>
            <a:ext cx="5849303" cy="508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4961" y="7140596"/>
            <a:ext cx="1516486" cy="410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20569" y="7140596"/>
            <a:ext cx="2058088" cy="410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57778" y="7140596"/>
            <a:ext cx="1516486" cy="410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feld 36"/>
          <p:cNvSpPr txBox="1"/>
          <p:nvPr/>
        </p:nvSpPr>
        <p:spPr>
          <a:xfrm>
            <a:off x="260648" y="179661"/>
            <a:ext cx="401052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Reading data from different data sources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60648" y="962457"/>
            <a:ext cx="29626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Joining the different data sets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196752" y="2330609"/>
            <a:ext cx="96199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QA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60648" y="1754545"/>
            <a:ext cx="300909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Filling missing attribute values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215923" y="4841597"/>
            <a:ext cx="204998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Simplifying network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1196752" y="5417661"/>
            <a:ext cx="504304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Moving component elements to pipe-segment ends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1196752" y="6004758"/>
            <a:ext cx="489300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Removing component elements that are too far to</a:t>
            </a:r>
            <a:br>
              <a:rPr lang="en-US" dirty="0" smtClean="0"/>
            </a:br>
            <a:r>
              <a:rPr lang="en-US" dirty="0" smtClean="0"/>
              <a:t>be movable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196752" y="2906673"/>
            <a:ext cx="340227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Testing possible heuristic methods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196752" y="3482737"/>
            <a:ext cx="27761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Selecting heuristic methods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196752" y="4049509"/>
            <a:ext cx="377898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Running process to fill attribute values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88640" y="7155145"/>
            <a:ext cx="24899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 Gas network data set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211051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Diettrich, Jan</dc:creator>
  <cp:lastModifiedBy>Diettrich, Jan</cp:lastModifiedBy>
  <cp:revision>7</cp:revision>
  <dcterms:created xsi:type="dcterms:W3CDTF">2019-12-12T08:06:40Z</dcterms:created>
  <dcterms:modified xsi:type="dcterms:W3CDTF">2020-01-07T06:29:44Z</dcterms:modified>
</cp:coreProperties>
</file>