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3240088"/>
  <p:notesSz cx="6858000" cy="9144000"/>
  <p:defaultTextStyle>
    <a:defPPr>
      <a:defRPr lang="de-DE"/>
    </a:defPPr>
    <a:lvl1pPr marL="0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0860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1721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2581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3441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4301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45162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36022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26882" algn="l" defTabSz="78172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4" y="-1080"/>
      </p:cViewPr>
      <p:guideLst>
        <p:guide orient="horz" pos="1021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1030" y="1006528"/>
            <a:ext cx="7038340" cy="694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2060" y="1836051"/>
            <a:ext cx="5796280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4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5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6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03290" y="129754"/>
            <a:ext cx="1863090" cy="276457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4022" y="129754"/>
            <a:ext cx="5451263" cy="27645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4095" y="2082058"/>
            <a:ext cx="7038340" cy="643517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4095" y="1373288"/>
            <a:ext cx="7038340" cy="7087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08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1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25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3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43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451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36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268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4022" y="756021"/>
            <a:ext cx="3657177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09205" y="756021"/>
            <a:ext cx="3657177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4022" y="725271"/>
            <a:ext cx="3658615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860" indent="0">
              <a:buNone/>
              <a:defRPr sz="1700" b="1"/>
            </a:lvl2pPr>
            <a:lvl3pPr marL="781721" indent="0">
              <a:buNone/>
              <a:defRPr sz="1500" b="1"/>
            </a:lvl3pPr>
            <a:lvl4pPr marL="1172581" indent="0">
              <a:buNone/>
              <a:defRPr sz="1400" b="1"/>
            </a:lvl4pPr>
            <a:lvl5pPr marL="1563441" indent="0">
              <a:buNone/>
              <a:defRPr sz="1400" b="1"/>
            </a:lvl5pPr>
            <a:lvl6pPr marL="1954301" indent="0">
              <a:buNone/>
              <a:defRPr sz="1400" b="1"/>
            </a:lvl6pPr>
            <a:lvl7pPr marL="2345162" indent="0">
              <a:buNone/>
              <a:defRPr sz="1400" b="1"/>
            </a:lvl7pPr>
            <a:lvl8pPr marL="2736022" indent="0">
              <a:buNone/>
              <a:defRPr sz="1400" b="1"/>
            </a:lvl8pPr>
            <a:lvl9pPr marL="3126882" indent="0">
              <a:buNone/>
              <a:defRPr sz="14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4022" y="1027528"/>
            <a:ext cx="3658615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06329" y="725271"/>
            <a:ext cx="3660052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860" indent="0">
              <a:buNone/>
              <a:defRPr sz="1700" b="1"/>
            </a:lvl2pPr>
            <a:lvl3pPr marL="781721" indent="0">
              <a:buNone/>
              <a:defRPr sz="1500" b="1"/>
            </a:lvl3pPr>
            <a:lvl4pPr marL="1172581" indent="0">
              <a:buNone/>
              <a:defRPr sz="1400" b="1"/>
            </a:lvl4pPr>
            <a:lvl5pPr marL="1563441" indent="0">
              <a:buNone/>
              <a:defRPr sz="1400" b="1"/>
            </a:lvl5pPr>
            <a:lvl6pPr marL="1954301" indent="0">
              <a:buNone/>
              <a:defRPr sz="1400" b="1"/>
            </a:lvl6pPr>
            <a:lvl7pPr marL="2345162" indent="0">
              <a:buNone/>
              <a:defRPr sz="1400" b="1"/>
            </a:lvl7pPr>
            <a:lvl8pPr marL="2736022" indent="0">
              <a:buNone/>
              <a:defRPr sz="1400" b="1"/>
            </a:lvl8pPr>
            <a:lvl9pPr marL="3126882" indent="0">
              <a:buNone/>
              <a:defRPr sz="14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06329" y="1027528"/>
            <a:ext cx="3660052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4022" y="129003"/>
            <a:ext cx="2724195" cy="54901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7406" y="129004"/>
            <a:ext cx="4628974" cy="276532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4022" y="678019"/>
            <a:ext cx="2724195" cy="2216310"/>
          </a:xfrm>
        </p:spPr>
        <p:txBody>
          <a:bodyPr/>
          <a:lstStyle>
            <a:lvl1pPr marL="0" indent="0">
              <a:buNone/>
              <a:defRPr sz="1200"/>
            </a:lvl1pPr>
            <a:lvl2pPr marL="390860" indent="0">
              <a:buNone/>
              <a:defRPr sz="1000"/>
            </a:lvl2pPr>
            <a:lvl3pPr marL="781721" indent="0">
              <a:buNone/>
              <a:defRPr sz="900"/>
            </a:lvl3pPr>
            <a:lvl4pPr marL="1172581" indent="0">
              <a:buNone/>
              <a:defRPr sz="800"/>
            </a:lvl4pPr>
            <a:lvl5pPr marL="1563441" indent="0">
              <a:buNone/>
              <a:defRPr sz="800"/>
            </a:lvl5pPr>
            <a:lvl6pPr marL="1954301" indent="0">
              <a:buNone/>
              <a:defRPr sz="800"/>
            </a:lvl6pPr>
            <a:lvl7pPr marL="2345162" indent="0">
              <a:buNone/>
              <a:defRPr sz="800"/>
            </a:lvl7pPr>
            <a:lvl8pPr marL="2736022" indent="0">
              <a:buNone/>
              <a:defRPr sz="800"/>
            </a:lvl8pPr>
            <a:lvl9pPr marL="3126882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3016" y="2268063"/>
            <a:ext cx="4968240" cy="2677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23016" y="289508"/>
            <a:ext cx="4968240" cy="1944053"/>
          </a:xfrm>
        </p:spPr>
        <p:txBody>
          <a:bodyPr/>
          <a:lstStyle>
            <a:lvl1pPr marL="0" indent="0">
              <a:buNone/>
              <a:defRPr sz="2700"/>
            </a:lvl1pPr>
            <a:lvl2pPr marL="390860" indent="0">
              <a:buNone/>
              <a:defRPr sz="2400"/>
            </a:lvl2pPr>
            <a:lvl3pPr marL="781721" indent="0">
              <a:buNone/>
              <a:defRPr sz="2100"/>
            </a:lvl3pPr>
            <a:lvl4pPr marL="1172581" indent="0">
              <a:buNone/>
              <a:defRPr sz="1700"/>
            </a:lvl4pPr>
            <a:lvl5pPr marL="1563441" indent="0">
              <a:buNone/>
              <a:defRPr sz="1700"/>
            </a:lvl5pPr>
            <a:lvl6pPr marL="1954301" indent="0">
              <a:buNone/>
              <a:defRPr sz="1700"/>
            </a:lvl6pPr>
            <a:lvl7pPr marL="2345162" indent="0">
              <a:buNone/>
              <a:defRPr sz="1700"/>
            </a:lvl7pPr>
            <a:lvl8pPr marL="2736022" indent="0">
              <a:buNone/>
              <a:defRPr sz="1700"/>
            </a:lvl8pPr>
            <a:lvl9pPr marL="3126882" indent="0">
              <a:buNone/>
              <a:defRPr sz="1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23016" y="2535820"/>
            <a:ext cx="4968240" cy="380260"/>
          </a:xfrm>
        </p:spPr>
        <p:txBody>
          <a:bodyPr/>
          <a:lstStyle>
            <a:lvl1pPr marL="0" indent="0">
              <a:buNone/>
              <a:defRPr sz="1200"/>
            </a:lvl1pPr>
            <a:lvl2pPr marL="390860" indent="0">
              <a:buNone/>
              <a:defRPr sz="1000"/>
            </a:lvl2pPr>
            <a:lvl3pPr marL="781721" indent="0">
              <a:buNone/>
              <a:defRPr sz="900"/>
            </a:lvl3pPr>
            <a:lvl4pPr marL="1172581" indent="0">
              <a:buNone/>
              <a:defRPr sz="800"/>
            </a:lvl4pPr>
            <a:lvl5pPr marL="1563441" indent="0">
              <a:buNone/>
              <a:defRPr sz="800"/>
            </a:lvl5pPr>
            <a:lvl6pPr marL="1954301" indent="0">
              <a:buNone/>
              <a:defRPr sz="800"/>
            </a:lvl6pPr>
            <a:lvl7pPr marL="2345162" indent="0">
              <a:buNone/>
              <a:defRPr sz="800"/>
            </a:lvl7pPr>
            <a:lvl8pPr marL="2736022" indent="0">
              <a:buNone/>
              <a:defRPr sz="800"/>
            </a:lvl8pPr>
            <a:lvl9pPr marL="3126882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4020" y="129754"/>
            <a:ext cx="7452360" cy="540015"/>
          </a:xfrm>
          <a:prstGeom prst="rect">
            <a:avLst/>
          </a:prstGeom>
        </p:spPr>
        <p:txBody>
          <a:bodyPr vert="horz" lIns="78172" tIns="39086" rIns="78172" bIns="3908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4020" y="756021"/>
            <a:ext cx="7452360" cy="2138309"/>
          </a:xfrm>
          <a:prstGeom prst="rect">
            <a:avLst/>
          </a:prstGeom>
        </p:spPr>
        <p:txBody>
          <a:bodyPr vert="horz" lIns="78172" tIns="39086" rIns="78172" bIns="3908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4022" y="3003082"/>
            <a:ext cx="1932093" cy="172505"/>
          </a:xfrm>
          <a:prstGeom prst="rect">
            <a:avLst/>
          </a:prstGeom>
        </p:spPr>
        <p:txBody>
          <a:bodyPr vert="horz" lIns="78172" tIns="39086" rIns="78172" bIns="3908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29139" y="3003082"/>
            <a:ext cx="2622127" cy="172505"/>
          </a:xfrm>
          <a:prstGeom prst="rect">
            <a:avLst/>
          </a:prstGeom>
        </p:spPr>
        <p:txBody>
          <a:bodyPr vert="horz" lIns="78172" tIns="39086" rIns="78172" bIns="3908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34289" y="3003082"/>
            <a:ext cx="1932093" cy="172505"/>
          </a:xfrm>
          <a:prstGeom prst="rect">
            <a:avLst/>
          </a:prstGeom>
        </p:spPr>
        <p:txBody>
          <a:bodyPr vert="horz" lIns="78172" tIns="39086" rIns="78172" bIns="3908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721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145" indent="-293145" algn="l" defTabSz="7817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5148" indent="-244288" algn="l" defTabSz="7817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7151" indent="-195430" algn="l" defTabSz="78172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011" indent="-195430" algn="l" defTabSz="78172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871" indent="-195430" algn="l" defTabSz="781721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9732" indent="-195430" algn="l" defTabSz="78172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0592" indent="-195430" algn="l" defTabSz="78172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1452" indent="-195430" algn="l" defTabSz="78172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22312" indent="-195430" algn="l" defTabSz="78172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860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721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581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3441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301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5162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6022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6882" algn="l" defTabSz="7817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Programming\SciGRID_gas\Dokumentation\Bilder\01_Introduction\dlr_logo_vernetzte_energiesysteme_gb_grau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388828"/>
            <a:ext cx="4915807" cy="223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ming\SciGRID_gas\Dokumentation\Bilder\01_Introduction\BMWi_Fz_2017_Office_Farbe_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12" y="416"/>
            <a:ext cx="3131423" cy="32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5148312" y="107876"/>
            <a:ext cx="0" cy="3024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226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Diettrich, Jan</dc:creator>
  <cp:lastModifiedBy>Diettrich, Jan</cp:lastModifiedBy>
  <cp:revision>2</cp:revision>
  <dcterms:created xsi:type="dcterms:W3CDTF">2019-11-18T11:22:06Z</dcterms:created>
  <dcterms:modified xsi:type="dcterms:W3CDTF">2019-12-12T07:15:13Z</dcterms:modified>
</cp:coreProperties>
</file>