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84" r:id="rId3"/>
    <p:sldId id="289" r:id="rId4"/>
    <p:sldId id="290" r:id="rId5"/>
    <p:sldId id="291" r:id="rId6"/>
    <p:sldId id="326" r:id="rId7"/>
    <p:sldId id="319" r:id="rId8"/>
    <p:sldId id="322" r:id="rId9"/>
    <p:sldId id="32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06.06.2019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7" y="125999"/>
            <a:ext cx="6894311" cy="13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dirty="0" smtClean="0"/>
              <a:t>&gt; Vortrag &gt; Autor &gt; Datum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1043608" y="1484784"/>
            <a:ext cx="7779600" cy="741362"/>
          </a:xfrm>
        </p:spPr>
        <p:txBody>
          <a:bodyPr/>
          <a:lstStyle/>
          <a:p>
            <a:r>
              <a:rPr lang="de-DE" dirty="0" err="1" smtClean="0"/>
              <a:t>OpenStreetMap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Daten in   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Adam Pluta</a:t>
            </a:r>
          </a:p>
          <a:p>
            <a:r>
              <a:rPr lang="de-DE" dirty="0" smtClean="0"/>
              <a:t>22.05.2019</a:t>
            </a:r>
          </a:p>
          <a:p>
            <a:r>
              <a:rPr lang="de-DE" dirty="0" smtClean="0"/>
              <a:t>3. Jahrestreffen Forschungsnetzwerks </a:t>
            </a:r>
            <a:r>
              <a:rPr lang="de-DE" dirty="0"/>
              <a:t>Energiesystemanalyse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36900"/>
            <a:ext cx="2398972" cy="1800012"/>
          </a:xfrm>
          <a:prstGeom prst="rect">
            <a:avLst/>
          </a:prstGeom>
          <a:noFill/>
          <a:ln w="635">
            <a:noFill/>
          </a:ln>
        </p:spPr>
      </p:pic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482397" cy="453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95536" y="1884888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 </a:t>
            </a:r>
            <a:r>
              <a:rPr lang="de-DE" dirty="0" err="1" smtClean="0"/>
              <a:t>OpenStreetMap</a:t>
            </a:r>
            <a:r>
              <a:rPr lang="de-DE" dirty="0" smtClean="0"/>
              <a:t> ist die </a:t>
            </a:r>
            <a:r>
              <a:rPr lang="en-US" dirty="0" err="1" smtClean="0"/>
              <a:t>umfangreichste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de-DE" dirty="0" smtClean="0"/>
              <a:t> </a:t>
            </a:r>
            <a:r>
              <a:rPr lang="de-DE" dirty="0"/>
              <a:t>eine freie </a:t>
            </a:r>
            <a:r>
              <a:rPr lang="de-DE" dirty="0" smtClean="0"/>
              <a:t>Weltkarte </a:t>
            </a:r>
            <a:r>
              <a:rPr lang="de-DE" dirty="0"/>
              <a:t>und </a:t>
            </a:r>
            <a:r>
              <a:rPr lang="de-DE" dirty="0" smtClean="0"/>
              <a:t>Geo-</a:t>
            </a:r>
          </a:p>
          <a:p>
            <a:r>
              <a:rPr lang="de-DE" dirty="0"/>
              <a:t> </a:t>
            </a:r>
            <a:r>
              <a:rPr lang="de-DE" dirty="0" smtClean="0"/>
              <a:t>   Datenbank</a:t>
            </a:r>
            <a:endParaRPr lang="de-DE" dirty="0"/>
          </a:p>
          <a:p>
            <a:r>
              <a:rPr lang="en-US" dirty="0"/>
              <a:t> </a:t>
            </a:r>
          </a:p>
          <a:p>
            <a:r>
              <a:rPr lang="en-US" dirty="0"/>
              <a:t>•   </a:t>
            </a:r>
            <a:r>
              <a:rPr lang="de-DE" dirty="0"/>
              <a:t>OSM Daten stehen unter der </a:t>
            </a:r>
          </a:p>
          <a:p>
            <a:r>
              <a:rPr lang="de-DE" dirty="0"/>
              <a:t>     </a:t>
            </a:r>
            <a:r>
              <a:rPr lang="de-DE" dirty="0" err="1"/>
              <a:t>ODbL</a:t>
            </a:r>
            <a:r>
              <a:rPr lang="de-DE" dirty="0"/>
              <a:t> Lizenz</a:t>
            </a:r>
          </a:p>
          <a:p>
            <a:endParaRPr lang="de-DE" dirty="0" smtClean="0"/>
          </a:p>
          <a:p>
            <a:r>
              <a:rPr lang="en-US" dirty="0"/>
              <a:t>•   </a:t>
            </a:r>
            <a:r>
              <a:rPr lang="de-DE" dirty="0"/>
              <a:t>Freie Datennutzung, </a:t>
            </a:r>
            <a:r>
              <a:rPr lang="de-DE" dirty="0" smtClean="0"/>
              <a:t>-weitergabe </a:t>
            </a:r>
            <a:r>
              <a:rPr lang="de-DE" dirty="0"/>
              <a:t>und </a:t>
            </a:r>
            <a:endParaRPr lang="de-DE" dirty="0" smtClean="0"/>
          </a:p>
          <a:p>
            <a:r>
              <a:rPr lang="de-DE" dirty="0" smtClean="0"/>
              <a:t>     -änderung </a:t>
            </a:r>
            <a:r>
              <a:rPr lang="de-DE" dirty="0"/>
              <a:t>unter der selben Lizenz</a:t>
            </a:r>
          </a:p>
          <a:p>
            <a:endParaRPr lang="de-DE" dirty="0"/>
          </a:p>
          <a:p>
            <a:r>
              <a:rPr lang="en-US" dirty="0" smtClean="0"/>
              <a:t>•  </a:t>
            </a:r>
            <a:r>
              <a:rPr lang="en-US" dirty="0"/>
              <a:t> </a:t>
            </a:r>
            <a:r>
              <a:rPr lang="en-US" dirty="0" smtClean="0"/>
              <a:t>Open </a:t>
            </a:r>
            <a:r>
              <a:rPr lang="en-US" dirty="0"/>
              <a:t>source tools </a:t>
            </a:r>
            <a:r>
              <a:rPr lang="en-US" dirty="0" err="1" smtClean="0"/>
              <a:t>zum</a:t>
            </a:r>
            <a:r>
              <a:rPr lang="en-US" dirty="0" smtClean="0"/>
              <a:t> Download und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Prozessierung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/>
          </a:p>
        </p:txBody>
      </p:sp>
      <p:sp>
        <p:nvSpPr>
          <p:cNvPr id="14" name="Titel 4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OpenStreetMap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4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in OSM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/>
        </p:nvSpPr>
        <p:spPr bwMode="auto">
          <a:xfrm>
            <a:off x="323528" y="1484784"/>
            <a:ext cx="4013992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OSM Daten:</a:t>
            </a:r>
          </a:p>
          <a:p>
            <a:pPr marL="0" indent="0">
              <a:buNone/>
            </a:pPr>
            <a:endParaRPr lang="de-DE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20 GB für Europa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Topologisch (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lat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long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) exakt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Nodes, Ways, Relations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  <a:latin typeface="+mn-lt"/>
                <a:cs typeface="+mn-cs"/>
              </a:rPr>
              <a:t>Metainformation in  </a:t>
            </a:r>
          </a:p>
          <a:p>
            <a:pPr marL="0" lvl="1" indent="0"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de-DE" sz="1800" dirty="0" smtClean="0">
                <a:solidFill>
                  <a:schemeClr val="tx1"/>
                </a:solidFill>
                <a:latin typeface="+mn-lt"/>
                <a:cs typeface="+mn-cs"/>
              </a:rPr>
              <a:t>  Key-Value-Paaren (Tags)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lvl="1" indent="0">
              <a:spcBef>
                <a:spcPts val="300"/>
              </a:spcBef>
              <a:buNone/>
            </a:pPr>
            <a:r>
              <a:rPr lang="de-DE" sz="1800" dirty="0" err="1" smtClean="0">
                <a:solidFill>
                  <a:schemeClr val="tx1"/>
                </a:solidFill>
              </a:rPr>
              <a:t>Bsp.Tags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>
                <a:solidFill>
                  <a:schemeClr val="tx1"/>
                </a:solidFill>
              </a:rPr>
              <a:t>für Gas Daten:</a:t>
            </a:r>
          </a:p>
          <a:p>
            <a:pPr lvl="2"/>
            <a:endParaRPr lang="de-DE" dirty="0" smtClean="0"/>
          </a:p>
          <a:p>
            <a:pPr marL="0" lvl="2"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„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man_made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=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pipeline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“</a:t>
            </a:r>
          </a:p>
          <a:p>
            <a:pPr marL="0" lvl="2"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„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substance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  = gas“</a:t>
            </a:r>
          </a:p>
          <a:p>
            <a:pPr marL="0" lvl="2"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„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pipeline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      =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marker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“</a:t>
            </a:r>
          </a:p>
          <a:p>
            <a:pPr marL="0" lvl="2"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„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man_made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=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storage_tank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“ </a:t>
            </a:r>
          </a:p>
          <a:p>
            <a:pPr marL="0" lvl="2"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„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man_made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 = </a:t>
            </a:r>
            <a:r>
              <a:rPr lang="de-DE" sz="1800" dirty="0" err="1">
                <a:solidFill>
                  <a:schemeClr val="tx1"/>
                </a:solidFill>
                <a:latin typeface="+mn-lt"/>
                <a:cs typeface="+mn-cs"/>
              </a:rPr>
              <a:t>gasometer</a:t>
            </a:r>
            <a:r>
              <a:rPr lang="de-DE" sz="1800" dirty="0">
                <a:solidFill>
                  <a:schemeClr val="tx1"/>
                </a:solidFill>
                <a:latin typeface="+mn-lt"/>
                <a:cs typeface="+mn-cs"/>
              </a:rPr>
              <a:t>“</a:t>
            </a:r>
          </a:p>
          <a:p>
            <a:pPr lvl="1"/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3995936" y="1196752"/>
            <a:ext cx="4824536" cy="4248472"/>
            <a:chOff x="3491880" y="1302319"/>
            <a:chExt cx="4824536" cy="4248472"/>
          </a:xfrm>
        </p:grpSpPr>
        <p:sp>
          <p:nvSpPr>
            <p:cNvPr id="7" name="Textfeld 2"/>
            <p:cNvSpPr txBox="1"/>
            <p:nvPr/>
          </p:nvSpPr>
          <p:spPr>
            <a:xfrm>
              <a:off x="3491880" y="1302319"/>
              <a:ext cx="4824536" cy="3916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pPr>
                <a:spcBef>
                  <a:spcPts val="300"/>
                </a:spcBef>
              </a:pPr>
              <a:r>
                <a:rPr lang="en-US" dirty="0" smtClean="0"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de-DE" dirty="0" smtClean="0">
                  <a:latin typeface="Arial" pitchFamily="34" charset="0"/>
                  <a:cs typeface="Arial" pitchFamily="34" charset="0"/>
                </a:rPr>
                <a:t>Elemente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lvl="3"/>
              <a:r>
                <a:rPr lang="en-US" b="1" dirty="0" smtClean="0"/>
                <a:t>Nodes:</a:t>
              </a:r>
              <a:endParaRPr lang="en-US" dirty="0" smtClean="0"/>
            </a:p>
            <a:p>
              <a:pPr lvl="3"/>
              <a:endParaRPr lang="en-US" dirty="0"/>
            </a:p>
            <a:p>
              <a:pPr lvl="3"/>
              <a:endParaRPr lang="en-US" dirty="0" smtClean="0"/>
            </a:p>
            <a:p>
              <a:pPr lvl="3"/>
              <a:endParaRPr lang="en-US" dirty="0"/>
            </a:p>
            <a:p>
              <a:pPr lvl="3"/>
              <a:r>
                <a:rPr lang="en-US" b="1" dirty="0" smtClean="0"/>
                <a:t>Ways:</a:t>
              </a:r>
            </a:p>
            <a:p>
              <a:pPr lvl="3"/>
              <a:endParaRPr lang="en-US" dirty="0" smtClean="0"/>
            </a:p>
            <a:p>
              <a:pPr lvl="3"/>
              <a:endParaRPr lang="en-US" dirty="0" smtClean="0"/>
            </a:p>
            <a:p>
              <a:pPr lvl="3"/>
              <a:endParaRPr lang="en-US" dirty="0"/>
            </a:p>
            <a:p>
              <a:pPr lvl="3"/>
              <a:endParaRPr lang="en-US" b="1" u="sng" dirty="0" smtClean="0"/>
            </a:p>
            <a:p>
              <a:pPr lvl="3"/>
              <a:r>
                <a:rPr lang="en-US" b="1" dirty="0" smtClean="0"/>
                <a:t>Relations:</a:t>
              </a:r>
            </a:p>
            <a:p>
              <a:pPr lvl="3"/>
              <a:endParaRPr lang="en-US" dirty="0"/>
            </a:p>
            <a:p>
              <a:endParaRPr lang="de-DE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Mf way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58" y="3613031"/>
              <a:ext cx="681630" cy="68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f Relation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58" y="4869160"/>
              <a:ext cx="681630" cy="68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Thumbnail for version as of 17:36, 26 March 20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8173" y="3624007"/>
              <a:ext cx="681630" cy="68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Thumbnail for version as of 11:11, 19 April 200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698" y="3615556"/>
              <a:ext cx="681630" cy="68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Thumbnail for version as of 11:12, 19 April 200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58" y="2233903"/>
              <a:ext cx="681630" cy="68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95536" y="1772816"/>
            <a:ext cx="4320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{ "id":553081211,            </a:t>
            </a:r>
          </a:p>
          <a:p>
            <a:pPr lvl="1"/>
            <a:r>
              <a:rPr lang="de-DE" sz="1600" dirty="0"/>
              <a:t> "tags":{ </a:t>
            </a:r>
          </a:p>
          <a:p>
            <a:pPr lvl="2"/>
            <a:r>
              <a:rPr lang="de-DE" sz="1600" dirty="0"/>
              <a:t>"</a:t>
            </a:r>
            <a:r>
              <a:rPr lang="de-DE" sz="1600" dirty="0" err="1"/>
              <a:t>barrier</a:t>
            </a:r>
            <a:r>
              <a:rPr lang="de-DE" sz="1600" dirty="0"/>
              <a:t> "       : "</a:t>
            </a:r>
            <a:r>
              <a:rPr lang="de-DE" sz="1600" dirty="0" err="1"/>
              <a:t>fence</a:t>
            </a:r>
            <a:r>
              <a:rPr lang="de-DE" sz="1600" dirty="0"/>
              <a:t>",             </a:t>
            </a:r>
          </a:p>
          <a:p>
            <a:pPr lvl="2"/>
            <a:r>
              <a:rPr lang="de-DE" sz="1600" dirty="0"/>
              <a:t>"</a:t>
            </a:r>
            <a:r>
              <a:rPr lang="de-DE" sz="1600" dirty="0" err="1"/>
              <a:t>industrial</a:t>
            </a:r>
            <a:r>
              <a:rPr lang="de-DE" sz="1600" dirty="0"/>
              <a:t> "  : "</a:t>
            </a:r>
            <a:r>
              <a:rPr lang="de-DE" sz="1600" b="1" dirty="0"/>
              <a:t>gas</a:t>
            </a:r>
            <a:r>
              <a:rPr lang="de-DE" sz="1600" dirty="0"/>
              <a:t>",               </a:t>
            </a:r>
          </a:p>
          <a:p>
            <a:pPr lvl="2"/>
            <a:r>
              <a:rPr lang="de-DE" sz="1600" dirty="0"/>
              <a:t>"</a:t>
            </a:r>
            <a:r>
              <a:rPr lang="de-DE" sz="1600" dirty="0" err="1"/>
              <a:t>landuse</a:t>
            </a:r>
            <a:r>
              <a:rPr lang="de-DE" sz="1600" dirty="0"/>
              <a:t> "    : "</a:t>
            </a:r>
            <a:r>
              <a:rPr lang="de-DE" sz="1600" dirty="0" err="1"/>
              <a:t>industrial</a:t>
            </a:r>
            <a:r>
              <a:rPr lang="de-DE" sz="1600" dirty="0"/>
              <a:t>",               </a:t>
            </a:r>
          </a:p>
          <a:p>
            <a:pPr lvl="2"/>
            <a:r>
              <a:rPr lang="de-DE" sz="1600" dirty="0"/>
              <a:t>"</a:t>
            </a:r>
            <a:r>
              <a:rPr lang="de-DE" sz="1600" dirty="0" err="1"/>
              <a:t>name</a:t>
            </a:r>
            <a:r>
              <a:rPr lang="de-DE" sz="1600" dirty="0"/>
              <a:t> "         : "</a:t>
            </a:r>
            <a:r>
              <a:rPr lang="de-DE" sz="1600" b="1" dirty="0"/>
              <a:t>Gas </a:t>
            </a:r>
            <a:r>
              <a:rPr lang="de-DE" sz="1600" b="1" dirty="0" err="1"/>
              <a:t>Pressure</a:t>
            </a:r>
            <a:r>
              <a:rPr lang="de-DE" sz="1600" b="1" dirty="0"/>
              <a:t> </a:t>
            </a:r>
            <a:r>
              <a:rPr lang="de-DE" sz="1600" b="1" dirty="0" err="1"/>
              <a:t>Reducing</a:t>
            </a:r>
            <a:r>
              <a:rPr lang="de-DE" sz="1600" b="1" dirty="0"/>
              <a:t> Station</a:t>
            </a:r>
            <a:r>
              <a:rPr lang="de-DE" sz="1600" dirty="0"/>
              <a:t>",                "</a:t>
            </a:r>
            <a:r>
              <a:rPr lang="de-DE" sz="1600" dirty="0" err="1"/>
              <a:t>operator</a:t>
            </a:r>
            <a:r>
              <a:rPr lang="de-DE" sz="1600" dirty="0"/>
              <a:t> "   : "National </a:t>
            </a:r>
            <a:r>
              <a:rPr lang="de-DE" sz="1600" dirty="0" err="1"/>
              <a:t>Grid</a:t>
            </a:r>
            <a:r>
              <a:rPr lang="de-DE" sz="1600" dirty="0"/>
              <a:t> </a:t>
            </a:r>
            <a:r>
              <a:rPr lang="de-DE" sz="1600" dirty="0" err="1"/>
              <a:t>plc</a:t>
            </a:r>
            <a:r>
              <a:rPr lang="de-DE" sz="1600" dirty="0"/>
              <a:t>", </a:t>
            </a:r>
          </a:p>
          <a:p>
            <a:pPr lvl="1"/>
            <a:r>
              <a:rPr lang="de-DE" sz="1600" dirty="0"/>
              <a:t>         "</a:t>
            </a:r>
            <a:r>
              <a:rPr lang="de-DE" sz="1600" dirty="0" err="1"/>
              <a:t>ref</a:t>
            </a:r>
            <a:r>
              <a:rPr lang="de-DE" sz="1600" dirty="0"/>
              <a:t>"              : "Tilbury </a:t>
            </a:r>
            <a:r>
              <a:rPr lang="de-DE" sz="1600" dirty="0" err="1"/>
              <a:t>Thames</a:t>
            </a:r>
            <a:r>
              <a:rPr lang="de-DE" sz="1600" dirty="0"/>
              <a:t> North 2731</a:t>
            </a:r>
          </a:p>
          <a:p>
            <a:pPr lvl="1"/>
            <a:r>
              <a:rPr lang="de-DE" sz="1600" dirty="0"/>
              <a:t>          },            </a:t>
            </a:r>
          </a:p>
          <a:p>
            <a:pPr lvl="1"/>
            <a:r>
              <a:rPr lang="de-DE" sz="1600" dirty="0"/>
              <a:t>  "</a:t>
            </a:r>
            <a:r>
              <a:rPr lang="de-DE" sz="1600" dirty="0" err="1"/>
              <a:t>refs</a:t>
            </a:r>
            <a:r>
              <a:rPr lang="de-DE" sz="1600" dirty="0"/>
              <a:t>":{</a:t>
            </a:r>
          </a:p>
          <a:p>
            <a:pPr lvl="1"/>
            <a:r>
              <a:rPr lang="de-DE" sz="1600" dirty="0"/>
              <a:t>               1871614593,</a:t>
            </a:r>
          </a:p>
          <a:p>
            <a:pPr lvl="1"/>
            <a:r>
              <a:rPr lang="de-DE" sz="1600" dirty="0"/>
              <a:t>               1871614595</a:t>
            </a:r>
            <a:r>
              <a:rPr lang="de-DE" sz="1600" dirty="0" smtClean="0"/>
              <a:t>,</a:t>
            </a:r>
          </a:p>
          <a:p>
            <a:pPr lvl="1"/>
            <a:r>
              <a:rPr lang="de-DE" sz="1600" dirty="0"/>
              <a:t> </a:t>
            </a:r>
            <a:r>
              <a:rPr lang="de-DE" sz="1600" dirty="0" smtClean="0"/>
              <a:t>               …               </a:t>
            </a:r>
            <a:endParaRPr lang="de-DE" sz="1600" dirty="0"/>
          </a:p>
          <a:p>
            <a:pPr lvl="1"/>
            <a:r>
              <a:rPr lang="de-DE" sz="1600" dirty="0"/>
              <a:t>               },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69" y="1772816"/>
            <a:ext cx="3739703" cy="412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86000" y="648000"/>
            <a:ext cx="8172000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Daten in OSM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1772816"/>
            <a:ext cx="4320480" cy="4126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OSM Tag Empfehlungen für Deutschland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1470910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7315"/>
            <a:ext cx="2350418" cy="2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5760640" cy="13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708867"/>
            <a:ext cx="4968551" cy="51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354870" cy="192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7" y="1340768"/>
            <a:ext cx="530270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Prozessierung</a:t>
            </a:r>
            <a:r>
              <a:rPr lang="de-DE" dirty="0" smtClean="0"/>
              <a:t> von OSM Daten in </a:t>
            </a:r>
            <a:r>
              <a:rPr lang="de-DE" dirty="0" err="1" smtClean="0"/>
              <a:t>SciGrid</a:t>
            </a:r>
            <a:r>
              <a:rPr lang="de-DE" dirty="0" smtClean="0"/>
              <a:t> Gas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&gt; Vortrag &gt; Autor  &gt; Datum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264696" y="310205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/>
              <a:t>Nodes:                     3104914</a:t>
            </a:r>
          </a:p>
          <a:p>
            <a:r>
              <a:rPr lang="de-DE" sz="1600" dirty="0" err="1"/>
              <a:t>Ways</a:t>
            </a:r>
            <a:r>
              <a:rPr lang="de-DE" sz="1600" dirty="0"/>
              <a:t>:                         207393</a:t>
            </a:r>
          </a:p>
          <a:p>
            <a:r>
              <a:rPr lang="de-DE" sz="1600" dirty="0"/>
              <a:t>Relations:                        </a:t>
            </a:r>
            <a:r>
              <a:rPr lang="de-DE" sz="1600" dirty="0" smtClean="0"/>
              <a:t> 213</a:t>
            </a:r>
            <a:endParaRPr lang="de-DE" sz="1600" dirty="0"/>
          </a:p>
        </p:txBody>
      </p:sp>
      <p:sp>
        <p:nvSpPr>
          <p:cNvPr id="4" name="Pfeil nach rechts 3"/>
          <p:cNvSpPr/>
          <p:nvPr/>
        </p:nvSpPr>
        <p:spPr>
          <a:xfrm>
            <a:off x="5580112" y="3284984"/>
            <a:ext cx="432048" cy="504056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156176" y="3102059"/>
            <a:ext cx="2664296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OSM: Gas Pipelines vs. </a:t>
            </a:r>
            <a:r>
              <a:rPr lang="de-DE" dirty="0" err="1" smtClean="0"/>
              <a:t>Unknown</a:t>
            </a:r>
            <a:r>
              <a:rPr lang="de-DE" dirty="0" smtClean="0"/>
              <a:t> Pipelines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7220" y="2003494"/>
            <a:ext cx="184665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Nodes: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   3489</a:t>
            </a:r>
          </a:p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Ways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:       9564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Relations</a:t>
            </a:r>
            <a:r>
              <a:rPr lang="de-DE" dirty="0">
                <a:latin typeface="Arial" pitchFamily="34" charset="0"/>
                <a:cs typeface="Arial" pitchFamily="34" charset="0"/>
              </a:rPr>
              <a:t>: 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dirty="0">
                <a:latin typeface="Arial" pitchFamily="34" charset="0"/>
                <a:cs typeface="Arial" pitchFamily="34" charset="0"/>
              </a:rPr>
              <a:t>6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Länge: 89.000 km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15349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Gas Pipelines: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24744"/>
            <a:ext cx="6346862" cy="49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OSM Gas Kompressor Stationen (</a:t>
            </a:r>
            <a:r>
              <a:rPr lang="de-DE" dirty="0" err="1" smtClean="0"/>
              <a:t>Ways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96555" y="1907540"/>
            <a:ext cx="235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pipeline</a:t>
            </a:r>
            <a:r>
              <a:rPr lang="de-DE" dirty="0" smtClean="0"/>
              <a:t>":</a:t>
            </a:r>
            <a:r>
              <a:rPr lang="de-DE" dirty="0"/>
              <a:t>"</a:t>
            </a:r>
            <a:r>
              <a:rPr lang="de-DE" dirty="0" err="1" smtClean="0"/>
              <a:t>substation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96555" y="3149539"/>
            <a:ext cx="186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"</a:t>
            </a:r>
            <a:r>
              <a:rPr lang="de-DE" dirty="0" err="1" smtClean="0"/>
              <a:t>substance</a:t>
            </a:r>
            <a:r>
              <a:rPr lang="de-DE" dirty="0" smtClean="0"/>
              <a:t>":"gas"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13552" y="3872676"/>
            <a:ext cx="13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"</a:t>
            </a:r>
            <a:r>
              <a:rPr lang="de-DE" dirty="0" err="1"/>
              <a:t>type":"gas</a:t>
            </a:r>
            <a:r>
              <a:rPr lang="de-DE" dirty="0"/>
              <a:t>"</a:t>
            </a:r>
          </a:p>
        </p:txBody>
      </p:sp>
      <p:sp>
        <p:nvSpPr>
          <p:cNvPr id="11" name="Rechteck 10"/>
          <p:cNvSpPr/>
          <p:nvPr/>
        </p:nvSpPr>
        <p:spPr>
          <a:xfrm>
            <a:off x="1628826" y="349524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or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543257" y="2276872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+</a:t>
            </a:r>
          </a:p>
        </p:txBody>
      </p:sp>
      <p:sp>
        <p:nvSpPr>
          <p:cNvPr id="15" name="Rechteck 14"/>
          <p:cNvSpPr/>
          <p:nvPr/>
        </p:nvSpPr>
        <p:spPr>
          <a:xfrm>
            <a:off x="1576728" y="4229738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+</a:t>
            </a:r>
          </a:p>
        </p:txBody>
      </p:sp>
      <p:sp>
        <p:nvSpPr>
          <p:cNvPr id="16" name="Rechteck 15"/>
          <p:cNvSpPr/>
          <p:nvPr/>
        </p:nvSpPr>
        <p:spPr>
          <a:xfrm>
            <a:off x="1654664" y="5287523"/>
            <a:ext cx="334967" cy="2880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43" y="1303647"/>
            <a:ext cx="610572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340</Words>
  <Application>Microsoft Office PowerPoint</Application>
  <PresentationFormat>Bildschirmpräsentation 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170706_ppt_master_dt</vt:lpstr>
      <vt:lpstr>OpenStreetMap  Daten in   </vt:lpstr>
      <vt:lpstr>Was ist OpenStreetMap?  </vt:lpstr>
      <vt:lpstr>Daten in OSM</vt:lpstr>
      <vt:lpstr>PowerPoint-Präsentation</vt:lpstr>
      <vt:lpstr>OSM Tag Empfehlungen für Deutschland</vt:lpstr>
      <vt:lpstr>Prozessierung von OSM Daten in SciGrid Gas</vt:lpstr>
      <vt:lpstr>OSM: Gas Pipelines vs. Unknown Pipelines</vt:lpstr>
      <vt:lpstr>OSM Gas Kompressor Stationen (Ways)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Pluta, Adam</dc:creator>
  <cp:lastModifiedBy>Pluta, Adam</cp:lastModifiedBy>
  <cp:revision>55</cp:revision>
  <cp:lastPrinted>2017-07-04T06:23:45Z</cp:lastPrinted>
  <dcterms:created xsi:type="dcterms:W3CDTF">2019-05-10T09:22:24Z</dcterms:created>
  <dcterms:modified xsi:type="dcterms:W3CDTF">2019-06-06T08:34:15Z</dcterms:modified>
</cp:coreProperties>
</file>