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70" r:id="rId6"/>
    <p:sldId id="276" r:id="rId7"/>
    <p:sldId id="272" r:id="rId8"/>
    <p:sldId id="273" r:id="rId9"/>
    <p:sldId id="274" r:id="rId10"/>
    <p:sldId id="275" r:id="rId11"/>
    <p:sldId id="267" r:id="rId12"/>
  </p:sldIdLst>
  <p:sldSz cx="20104100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440">
          <p15:clr>
            <a:srgbClr val="9AA0A6"/>
          </p15:clr>
        </p15:guide>
        <p15:guide id="2" pos="4531">
          <p15:clr>
            <a:srgbClr val="9AA0A6"/>
          </p15:clr>
        </p15:guide>
        <p15:guide id="3" pos="4787">
          <p15:clr>
            <a:srgbClr val="9AA0A6"/>
          </p15:clr>
        </p15:guide>
        <p15:guide id="4" pos="7874">
          <p15:clr>
            <a:srgbClr val="9AA0A6"/>
          </p15:clr>
        </p15:guide>
        <p15:guide id="5" pos="8145">
          <p15:clr>
            <a:srgbClr val="9AA0A6"/>
          </p15:clr>
        </p15:guide>
        <p15:guide id="6" pos="11232">
          <p15:clr>
            <a:srgbClr val="9AA0A6"/>
          </p15:clr>
        </p15:guide>
        <p15:guide id="7" orient="horz" pos="537">
          <p15:clr>
            <a:srgbClr val="9AA0A6"/>
          </p15:clr>
        </p15:guide>
        <p15:guide id="8" orient="horz" pos="1844">
          <p15:clr>
            <a:srgbClr val="9AA0A6"/>
          </p15:clr>
        </p15:guide>
        <p15:guide id="9" orient="horz" pos="5575">
          <p15:clr>
            <a:srgbClr val="9AA0A6"/>
          </p15:clr>
        </p15:guide>
        <p15:guide id="10" pos="655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AC117-9919-4843-A510-21FB9E8A47E0}" v="12" dt="2024-08-11T23:50:47.749"/>
  </p1510:revLst>
</p1510:revInfo>
</file>

<file path=ppt/tableStyles.xml><?xml version="1.0" encoding="utf-8"?>
<a:tblStyleLst xmlns:a="http://schemas.openxmlformats.org/drawingml/2006/main" def="{F7014A0B-475B-4B9F-A1E9-10134EDE19F1}">
  <a:tblStyle styleId="{F7014A0B-475B-4B9F-A1E9-10134EDE19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50" d="100"/>
          <a:sy n="50" d="100"/>
        </p:scale>
        <p:origin x="-498" y="2832"/>
      </p:cViewPr>
      <p:guideLst>
        <p:guide pos="1440"/>
        <p:guide pos="4531"/>
        <p:guide pos="4787"/>
        <p:guide pos="7874"/>
        <p:guide pos="8145"/>
        <p:guide pos="11232"/>
        <p:guide orient="horz" pos="537"/>
        <p:guide orient="horz" pos="1844"/>
        <p:guide orient="horz" pos="5575"/>
        <p:guide pos="65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oza, Jose De Jesus - (jdm41818)" userId="b6773ed5-a635-443f-9e58-0f38a0e5a6fe" providerId="ADAL" clId="{422AC117-9919-4843-A510-21FB9E8A47E0}"/>
    <pc:docChg chg="undo custSel addSld delSld modSld sldOrd">
      <pc:chgData name="Mendoza, Jose De Jesus - (jdm41818)" userId="b6773ed5-a635-443f-9e58-0f38a0e5a6fe" providerId="ADAL" clId="{422AC117-9919-4843-A510-21FB9E8A47E0}" dt="2024-08-12T01:07:03.536" v="9848" actId="20577"/>
      <pc:docMkLst>
        <pc:docMk/>
      </pc:docMkLst>
      <pc:sldChg chg="modSp mod">
        <pc:chgData name="Mendoza, Jose De Jesus - (jdm41818)" userId="b6773ed5-a635-443f-9e58-0f38a0e5a6fe" providerId="ADAL" clId="{422AC117-9919-4843-A510-21FB9E8A47E0}" dt="2024-08-07T02:30:19.981" v="146" actId="20577"/>
        <pc:sldMkLst>
          <pc:docMk/>
          <pc:sldMk cId="0" sldId="256"/>
        </pc:sldMkLst>
        <pc:spChg chg="mod">
          <ac:chgData name="Mendoza, Jose De Jesus - (jdm41818)" userId="b6773ed5-a635-443f-9e58-0f38a0e5a6fe" providerId="ADAL" clId="{422AC117-9919-4843-A510-21FB9E8A47E0}" dt="2024-08-07T02:30:02.884" v="119" actId="1076"/>
          <ac:spMkLst>
            <pc:docMk/>
            <pc:sldMk cId="0" sldId="256"/>
            <ac:spMk id="50" creationId="{00000000-0000-0000-0000-000000000000}"/>
          </ac:spMkLst>
        </pc:spChg>
        <pc:spChg chg="mod">
          <ac:chgData name="Mendoza, Jose De Jesus - (jdm41818)" userId="b6773ed5-a635-443f-9e58-0f38a0e5a6fe" providerId="ADAL" clId="{422AC117-9919-4843-A510-21FB9E8A47E0}" dt="2024-08-07T02:30:19.981" v="146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 mod">
        <pc:chgData name="Mendoza, Jose De Jesus - (jdm41818)" userId="b6773ed5-a635-443f-9e58-0f38a0e5a6fe" providerId="ADAL" clId="{422AC117-9919-4843-A510-21FB9E8A47E0}" dt="2024-08-07T02:38:42.790" v="535" actId="20577"/>
        <pc:sldMkLst>
          <pc:docMk/>
          <pc:sldMk cId="0" sldId="257"/>
        </pc:sldMkLst>
        <pc:spChg chg="mod">
          <ac:chgData name="Mendoza, Jose De Jesus - (jdm41818)" userId="b6773ed5-a635-443f-9e58-0f38a0e5a6fe" providerId="ADAL" clId="{422AC117-9919-4843-A510-21FB9E8A47E0}" dt="2024-08-07T02:32:41.210" v="163" actId="20577"/>
          <ac:spMkLst>
            <pc:docMk/>
            <pc:sldMk cId="0" sldId="257"/>
            <ac:spMk id="56" creationId="{00000000-0000-0000-0000-000000000000}"/>
          </ac:spMkLst>
        </pc:spChg>
        <pc:spChg chg="mod">
          <ac:chgData name="Mendoza, Jose De Jesus - (jdm41818)" userId="b6773ed5-a635-443f-9e58-0f38a0e5a6fe" providerId="ADAL" clId="{422AC117-9919-4843-A510-21FB9E8A47E0}" dt="2024-08-07T02:38:42.790" v="535" actId="20577"/>
          <ac:spMkLst>
            <pc:docMk/>
            <pc:sldMk cId="0" sldId="257"/>
            <ac:spMk id="57" creationId="{00000000-0000-0000-0000-000000000000}"/>
          </ac:spMkLst>
        </pc:spChg>
      </pc:sldChg>
      <pc:sldChg chg="del">
        <pc:chgData name="Mendoza, Jose De Jesus - (jdm41818)" userId="b6773ed5-a635-443f-9e58-0f38a0e5a6fe" providerId="ADAL" clId="{422AC117-9919-4843-A510-21FB9E8A47E0}" dt="2024-08-07T02:52:44.402" v="537" actId="2696"/>
        <pc:sldMkLst>
          <pc:docMk/>
          <pc:sldMk cId="0" sldId="258"/>
        </pc:sldMkLst>
      </pc:sldChg>
      <pc:sldChg chg="delSp del mod">
        <pc:chgData name="Mendoza, Jose De Jesus - (jdm41818)" userId="b6773ed5-a635-443f-9e58-0f38a0e5a6fe" providerId="ADAL" clId="{422AC117-9919-4843-A510-21FB9E8A47E0}" dt="2024-08-07T02:52:53.834" v="538" actId="2696"/>
        <pc:sldMkLst>
          <pc:docMk/>
          <pc:sldMk cId="0" sldId="259"/>
        </pc:sldMkLst>
        <pc:picChg chg="del">
          <ac:chgData name="Mendoza, Jose De Jesus - (jdm41818)" userId="b6773ed5-a635-443f-9e58-0f38a0e5a6fe" providerId="ADAL" clId="{422AC117-9919-4843-A510-21FB9E8A47E0}" dt="2024-08-07T02:52:30.908" v="536" actId="478"/>
          <ac:picMkLst>
            <pc:docMk/>
            <pc:sldMk cId="0" sldId="259"/>
            <ac:picMk id="67" creationId="{00000000-0000-0000-0000-000000000000}"/>
          </ac:picMkLst>
        </pc:picChg>
      </pc:sldChg>
      <pc:sldChg chg="del">
        <pc:chgData name="Mendoza, Jose De Jesus - (jdm41818)" userId="b6773ed5-a635-443f-9e58-0f38a0e5a6fe" providerId="ADAL" clId="{422AC117-9919-4843-A510-21FB9E8A47E0}" dt="2024-08-07T02:52:53.834" v="538" actId="2696"/>
        <pc:sldMkLst>
          <pc:docMk/>
          <pc:sldMk cId="0" sldId="260"/>
        </pc:sldMkLst>
      </pc:sldChg>
      <pc:sldChg chg="del">
        <pc:chgData name="Mendoza, Jose De Jesus - (jdm41818)" userId="b6773ed5-a635-443f-9e58-0f38a0e5a6fe" providerId="ADAL" clId="{422AC117-9919-4843-A510-21FB9E8A47E0}" dt="2024-08-07T02:53:17.110" v="540" actId="47"/>
        <pc:sldMkLst>
          <pc:docMk/>
          <pc:sldMk cId="0" sldId="261"/>
        </pc:sldMkLst>
      </pc:sldChg>
      <pc:sldChg chg="del">
        <pc:chgData name="Mendoza, Jose De Jesus - (jdm41818)" userId="b6773ed5-a635-443f-9e58-0f38a0e5a6fe" providerId="ADAL" clId="{422AC117-9919-4843-A510-21FB9E8A47E0}" dt="2024-08-07T02:53:14.619" v="539" actId="47"/>
        <pc:sldMkLst>
          <pc:docMk/>
          <pc:sldMk cId="0" sldId="262"/>
        </pc:sldMkLst>
      </pc:sldChg>
      <pc:sldChg chg="del">
        <pc:chgData name="Mendoza, Jose De Jesus - (jdm41818)" userId="b6773ed5-a635-443f-9e58-0f38a0e5a6fe" providerId="ADAL" clId="{422AC117-9919-4843-A510-21FB9E8A47E0}" dt="2024-08-07T02:53:20.752" v="541" actId="47"/>
        <pc:sldMkLst>
          <pc:docMk/>
          <pc:sldMk cId="0" sldId="263"/>
        </pc:sldMkLst>
      </pc:sldChg>
      <pc:sldChg chg="del">
        <pc:chgData name="Mendoza, Jose De Jesus - (jdm41818)" userId="b6773ed5-a635-443f-9e58-0f38a0e5a6fe" providerId="ADAL" clId="{422AC117-9919-4843-A510-21FB9E8A47E0}" dt="2024-08-07T02:53:22.411" v="542" actId="47"/>
        <pc:sldMkLst>
          <pc:docMk/>
          <pc:sldMk cId="0" sldId="264"/>
        </pc:sldMkLst>
      </pc:sldChg>
      <pc:sldChg chg="del">
        <pc:chgData name="Mendoza, Jose De Jesus - (jdm41818)" userId="b6773ed5-a635-443f-9e58-0f38a0e5a6fe" providerId="ADAL" clId="{422AC117-9919-4843-A510-21FB9E8A47E0}" dt="2024-08-07T02:53:23.619" v="543" actId="47"/>
        <pc:sldMkLst>
          <pc:docMk/>
          <pc:sldMk cId="0" sldId="265"/>
        </pc:sldMkLst>
      </pc:sldChg>
      <pc:sldChg chg="del">
        <pc:chgData name="Mendoza, Jose De Jesus - (jdm41818)" userId="b6773ed5-a635-443f-9e58-0f38a0e5a6fe" providerId="ADAL" clId="{422AC117-9919-4843-A510-21FB9E8A47E0}" dt="2024-08-07T02:53:24.397" v="544" actId="47"/>
        <pc:sldMkLst>
          <pc:docMk/>
          <pc:sldMk cId="0" sldId="266"/>
        </pc:sldMkLst>
      </pc:sldChg>
      <pc:sldChg chg="addSp delSp modSp del mod">
        <pc:chgData name="Mendoza, Jose De Jesus - (jdm41818)" userId="b6773ed5-a635-443f-9e58-0f38a0e5a6fe" providerId="ADAL" clId="{422AC117-9919-4843-A510-21FB9E8A47E0}" dt="2024-08-07T02:31:44.263" v="150" actId="47"/>
        <pc:sldMkLst>
          <pc:docMk/>
          <pc:sldMk cId="615758290" sldId="268"/>
        </pc:sldMkLst>
        <pc:spChg chg="add mod">
          <ac:chgData name="Mendoza, Jose De Jesus - (jdm41818)" userId="b6773ed5-a635-443f-9e58-0f38a0e5a6fe" providerId="ADAL" clId="{422AC117-9919-4843-A510-21FB9E8A47E0}" dt="2024-08-07T02:31:31.340" v="149" actId="478"/>
          <ac:spMkLst>
            <pc:docMk/>
            <pc:sldMk cId="615758290" sldId="268"/>
            <ac:spMk id="3" creationId="{6A416C34-44DB-BD84-11DE-B18C2FB644A0}"/>
          </ac:spMkLst>
        </pc:spChg>
        <pc:spChg chg="del mod">
          <ac:chgData name="Mendoza, Jose De Jesus - (jdm41818)" userId="b6773ed5-a635-443f-9e58-0f38a0e5a6fe" providerId="ADAL" clId="{422AC117-9919-4843-A510-21FB9E8A47E0}" dt="2024-08-07T02:31:31.340" v="149" actId="478"/>
          <ac:spMkLst>
            <pc:docMk/>
            <pc:sldMk cId="615758290" sldId="268"/>
            <ac:spMk id="50" creationId="{00000000-0000-0000-0000-000000000000}"/>
          </ac:spMkLst>
        </pc:spChg>
      </pc:sldChg>
      <pc:sldChg chg="modSp add mod ord">
        <pc:chgData name="Mendoza, Jose De Jesus - (jdm41818)" userId="b6773ed5-a635-443f-9e58-0f38a0e5a6fe" providerId="ADAL" clId="{422AC117-9919-4843-A510-21FB9E8A47E0}" dt="2024-08-11T23:54:43.613" v="8431" actId="20578"/>
        <pc:sldMkLst>
          <pc:docMk/>
          <pc:sldMk cId="2185108564" sldId="268"/>
        </pc:sldMkLst>
        <pc:spChg chg="mod">
          <ac:chgData name="Mendoza, Jose De Jesus - (jdm41818)" userId="b6773ed5-a635-443f-9e58-0f38a0e5a6fe" providerId="ADAL" clId="{422AC117-9919-4843-A510-21FB9E8A47E0}" dt="2024-08-07T02:56:41.581" v="614" actId="1076"/>
          <ac:spMkLst>
            <pc:docMk/>
            <pc:sldMk cId="2185108564" sldId="268"/>
            <ac:spMk id="56" creationId="{00000000-0000-0000-0000-000000000000}"/>
          </ac:spMkLst>
        </pc:spChg>
        <pc:spChg chg="mod">
          <ac:chgData name="Mendoza, Jose De Jesus - (jdm41818)" userId="b6773ed5-a635-443f-9e58-0f38a0e5a6fe" providerId="ADAL" clId="{422AC117-9919-4843-A510-21FB9E8A47E0}" dt="2024-08-10T01:12:53.807" v="2277" actId="20577"/>
          <ac:spMkLst>
            <pc:docMk/>
            <pc:sldMk cId="2185108564" sldId="268"/>
            <ac:spMk id="57" creationId="{00000000-0000-0000-0000-000000000000}"/>
          </ac:spMkLst>
        </pc:spChg>
      </pc:sldChg>
      <pc:sldChg chg="del">
        <pc:chgData name="Mendoza, Jose De Jesus - (jdm41818)" userId="b6773ed5-a635-443f-9e58-0f38a0e5a6fe" providerId="ADAL" clId="{422AC117-9919-4843-A510-21FB9E8A47E0}" dt="2024-08-07T02:31:44.263" v="150" actId="47"/>
        <pc:sldMkLst>
          <pc:docMk/>
          <pc:sldMk cId="965819986" sldId="269"/>
        </pc:sldMkLst>
      </pc:sldChg>
      <pc:sldChg chg="modSp add mod ord">
        <pc:chgData name="Mendoza, Jose De Jesus - (jdm41818)" userId="b6773ed5-a635-443f-9e58-0f38a0e5a6fe" providerId="ADAL" clId="{422AC117-9919-4843-A510-21FB9E8A47E0}" dt="2024-08-10T01:12:47.628" v="2275" actId="20577"/>
        <pc:sldMkLst>
          <pc:docMk/>
          <pc:sldMk cId="2843916205" sldId="269"/>
        </pc:sldMkLst>
        <pc:spChg chg="mod">
          <ac:chgData name="Mendoza, Jose De Jesus - (jdm41818)" userId="b6773ed5-a635-443f-9e58-0f38a0e5a6fe" providerId="ADAL" clId="{422AC117-9919-4843-A510-21FB9E8A47E0}" dt="2024-08-07T02:56:45.969" v="615" actId="1076"/>
          <ac:spMkLst>
            <pc:docMk/>
            <pc:sldMk cId="2843916205" sldId="269"/>
            <ac:spMk id="56" creationId="{00000000-0000-0000-0000-000000000000}"/>
          </ac:spMkLst>
        </pc:spChg>
        <pc:spChg chg="mod">
          <ac:chgData name="Mendoza, Jose De Jesus - (jdm41818)" userId="b6773ed5-a635-443f-9e58-0f38a0e5a6fe" providerId="ADAL" clId="{422AC117-9919-4843-A510-21FB9E8A47E0}" dt="2024-08-10T01:12:47.628" v="2275" actId="20577"/>
          <ac:spMkLst>
            <pc:docMk/>
            <pc:sldMk cId="2843916205" sldId="269"/>
            <ac:spMk id="57" creationId="{00000000-0000-0000-0000-000000000000}"/>
          </ac:spMkLst>
        </pc:spChg>
      </pc:sldChg>
      <pc:sldChg chg="addSp delSp modSp add mod">
        <pc:chgData name="Mendoza, Jose De Jesus - (jdm41818)" userId="b6773ed5-a635-443f-9e58-0f38a0e5a6fe" providerId="ADAL" clId="{422AC117-9919-4843-A510-21FB9E8A47E0}" dt="2024-08-12T00:00:04.602" v="8888" actId="20577"/>
        <pc:sldMkLst>
          <pc:docMk/>
          <pc:sldMk cId="1350999597" sldId="270"/>
        </pc:sldMkLst>
        <pc:spChg chg="add mod">
          <ac:chgData name="Mendoza, Jose De Jesus - (jdm41818)" userId="b6773ed5-a635-443f-9e58-0f38a0e5a6fe" providerId="ADAL" clId="{422AC117-9919-4843-A510-21FB9E8A47E0}" dt="2024-08-12T00:00:04.602" v="8888" actId="20577"/>
          <ac:spMkLst>
            <pc:docMk/>
            <pc:sldMk cId="1350999597" sldId="270"/>
            <ac:spMk id="2" creationId="{F51AF5E7-2A6E-0A6D-AE3C-DF848C54C618}"/>
          </ac:spMkLst>
        </pc:spChg>
        <pc:spChg chg="add del mod">
          <ac:chgData name="Mendoza, Jose De Jesus - (jdm41818)" userId="b6773ed5-a635-443f-9e58-0f38a0e5a6fe" providerId="ADAL" clId="{422AC117-9919-4843-A510-21FB9E8A47E0}" dt="2024-08-10T01:19:52.630" v="2448" actId="478"/>
          <ac:spMkLst>
            <pc:docMk/>
            <pc:sldMk cId="1350999597" sldId="270"/>
            <ac:spMk id="4" creationId="{88D0BCCF-F69F-C3F2-F5FD-F3199F47E6D7}"/>
          </ac:spMkLst>
        </pc:spChg>
        <pc:spChg chg="add mod">
          <ac:chgData name="Mendoza, Jose De Jesus - (jdm41818)" userId="b6773ed5-a635-443f-9e58-0f38a0e5a6fe" providerId="ADAL" clId="{422AC117-9919-4843-A510-21FB9E8A47E0}" dt="2024-08-10T17:13:46.166" v="5043" actId="20577"/>
          <ac:spMkLst>
            <pc:docMk/>
            <pc:sldMk cId="1350999597" sldId="270"/>
            <ac:spMk id="5" creationId="{B941E30D-BCBF-0F66-55B5-2753B91E47D7}"/>
          </ac:spMkLst>
        </pc:spChg>
        <pc:spChg chg="mod">
          <ac:chgData name="Mendoza, Jose De Jesus - (jdm41818)" userId="b6773ed5-a635-443f-9e58-0f38a0e5a6fe" providerId="ADAL" clId="{422AC117-9919-4843-A510-21FB9E8A47E0}" dt="2024-08-07T02:57:48.164" v="657" actId="20577"/>
          <ac:spMkLst>
            <pc:docMk/>
            <pc:sldMk cId="1350999597" sldId="270"/>
            <ac:spMk id="56" creationId="{00000000-0000-0000-0000-000000000000}"/>
          </ac:spMkLst>
        </pc:spChg>
        <pc:spChg chg="del mod">
          <ac:chgData name="Mendoza, Jose De Jesus - (jdm41818)" userId="b6773ed5-a635-443f-9e58-0f38a0e5a6fe" providerId="ADAL" clId="{422AC117-9919-4843-A510-21FB9E8A47E0}" dt="2024-08-10T01:19:34.405" v="2445" actId="478"/>
          <ac:spMkLst>
            <pc:docMk/>
            <pc:sldMk cId="1350999597" sldId="270"/>
            <ac:spMk id="57" creationId="{00000000-0000-0000-0000-000000000000}"/>
          </ac:spMkLst>
        </pc:spChg>
      </pc:sldChg>
      <pc:sldChg chg="del">
        <pc:chgData name="Mendoza, Jose De Jesus - (jdm41818)" userId="b6773ed5-a635-443f-9e58-0f38a0e5a6fe" providerId="ADAL" clId="{422AC117-9919-4843-A510-21FB9E8A47E0}" dt="2024-08-07T02:31:44.263" v="150" actId="47"/>
        <pc:sldMkLst>
          <pc:docMk/>
          <pc:sldMk cId="1898794772" sldId="270"/>
        </pc:sldMkLst>
      </pc:sldChg>
      <pc:sldChg chg="new del">
        <pc:chgData name="Mendoza, Jose De Jesus - (jdm41818)" userId="b6773ed5-a635-443f-9e58-0f38a0e5a6fe" providerId="ADAL" clId="{422AC117-9919-4843-A510-21FB9E8A47E0}" dt="2024-08-07T02:56:57.938" v="616" actId="2696"/>
        <pc:sldMkLst>
          <pc:docMk/>
          <pc:sldMk cId="3766029377" sldId="270"/>
        </pc:sldMkLst>
      </pc:sldChg>
      <pc:sldChg chg="modSp add del mod">
        <pc:chgData name="Mendoza, Jose De Jesus - (jdm41818)" userId="b6773ed5-a635-443f-9e58-0f38a0e5a6fe" providerId="ADAL" clId="{422AC117-9919-4843-A510-21FB9E8A47E0}" dt="2024-08-11T17:17:38.675" v="8114" actId="2696"/>
        <pc:sldMkLst>
          <pc:docMk/>
          <pc:sldMk cId="69919923" sldId="271"/>
        </pc:sldMkLst>
        <pc:spChg chg="mod">
          <ac:chgData name="Mendoza, Jose De Jesus - (jdm41818)" userId="b6773ed5-a635-443f-9e58-0f38a0e5a6fe" providerId="ADAL" clId="{422AC117-9919-4843-A510-21FB9E8A47E0}" dt="2024-08-07T02:58:20.540" v="670" actId="20577"/>
          <ac:spMkLst>
            <pc:docMk/>
            <pc:sldMk cId="69919923" sldId="271"/>
            <ac:spMk id="56" creationId="{00000000-0000-0000-0000-000000000000}"/>
          </ac:spMkLst>
        </pc:spChg>
      </pc:sldChg>
      <pc:sldChg chg="addSp delSp modSp add mod replId">
        <pc:chgData name="Mendoza, Jose De Jesus - (jdm41818)" userId="b6773ed5-a635-443f-9e58-0f38a0e5a6fe" providerId="ADAL" clId="{422AC117-9919-4843-A510-21FB9E8A47E0}" dt="2024-08-10T16:13:33.449" v="4813" actId="20577"/>
        <pc:sldMkLst>
          <pc:docMk/>
          <pc:sldMk cId="3493323108" sldId="272"/>
        </pc:sldMkLst>
        <pc:spChg chg="add mod">
          <ac:chgData name="Mendoza, Jose De Jesus - (jdm41818)" userId="b6773ed5-a635-443f-9e58-0f38a0e5a6fe" providerId="ADAL" clId="{422AC117-9919-4843-A510-21FB9E8A47E0}" dt="2024-08-10T16:13:33.449" v="4813" actId="20577"/>
          <ac:spMkLst>
            <pc:docMk/>
            <pc:sldMk cId="3493323108" sldId="272"/>
            <ac:spMk id="2" creationId="{1E0415F1-DF28-6471-7401-AB03842F3081}"/>
          </ac:spMkLst>
        </pc:spChg>
        <pc:spChg chg="add mod">
          <ac:chgData name="Mendoza, Jose De Jesus - (jdm41818)" userId="b6773ed5-a635-443f-9e58-0f38a0e5a6fe" providerId="ADAL" clId="{422AC117-9919-4843-A510-21FB9E8A47E0}" dt="2024-08-10T16:00:57.924" v="4664" actId="20577"/>
          <ac:spMkLst>
            <pc:docMk/>
            <pc:sldMk cId="3493323108" sldId="272"/>
            <ac:spMk id="3" creationId="{C5D86300-3FA1-718C-22E3-B3DA13DE4504}"/>
          </ac:spMkLst>
        </pc:spChg>
        <pc:spChg chg="mod">
          <ac:chgData name="Mendoza, Jose De Jesus - (jdm41818)" userId="b6773ed5-a635-443f-9e58-0f38a0e5a6fe" providerId="ADAL" clId="{422AC117-9919-4843-A510-21FB9E8A47E0}" dt="2024-08-07T02:59:03.600" v="701" actId="20577"/>
          <ac:spMkLst>
            <pc:docMk/>
            <pc:sldMk cId="3493323108" sldId="272"/>
            <ac:spMk id="56" creationId="{00000000-0000-0000-0000-000000000000}"/>
          </ac:spMkLst>
        </pc:spChg>
        <pc:spChg chg="del">
          <ac:chgData name="Mendoza, Jose De Jesus - (jdm41818)" userId="b6773ed5-a635-443f-9e58-0f38a0e5a6fe" providerId="ADAL" clId="{422AC117-9919-4843-A510-21FB9E8A47E0}" dt="2024-08-10T15:38:14.021" v="3879" actId="478"/>
          <ac:spMkLst>
            <pc:docMk/>
            <pc:sldMk cId="3493323108" sldId="272"/>
            <ac:spMk id="57" creationId="{00000000-0000-0000-0000-000000000000}"/>
          </ac:spMkLst>
        </pc:spChg>
      </pc:sldChg>
      <pc:sldChg chg="addSp delSp modSp add mod">
        <pc:chgData name="Mendoza, Jose De Jesus - (jdm41818)" userId="b6773ed5-a635-443f-9e58-0f38a0e5a6fe" providerId="ADAL" clId="{422AC117-9919-4843-A510-21FB9E8A47E0}" dt="2024-08-10T19:41:18.536" v="7656" actId="20577"/>
        <pc:sldMkLst>
          <pc:docMk/>
          <pc:sldMk cId="1149682590" sldId="273"/>
        </pc:sldMkLst>
        <pc:spChg chg="add mod">
          <ac:chgData name="Mendoza, Jose De Jesus - (jdm41818)" userId="b6773ed5-a635-443f-9e58-0f38a0e5a6fe" providerId="ADAL" clId="{422AC117-9919-4843-A510-21FB9E8A47E0}" dt="2024-08-10T18:43:07.235" v="6685" actId="20577"/>
          <ac:spMkLst>
            <pc:docMk/>
            <pc:sldMk cId="1149682590" sldId="273"/>
            <ac:spMk id="2" creationId="{DD5D6271-56C9-DB38-DA30-179830AA7F42}"/>
          </ac:spMkLst>
        </pc:spChg>
        <pc:spChg chg="add mod">
          <ac:chgData name="Mendoza, Jose De Jesus - (jdm41818)" userId="b6773ed5-a635-443f-9e58-0f38a0e5a6fe" providerId="ADAL" clId="{422AC117-9919-4843-A510-21FB9E8A47E0}" dt="2024-08-10T19:41:18.536" v="7656" actId="20577"/>
          <ac:spMkLst>
            <pc:docMk/>
            <pc:sldMk cId="1149682590" sldId="273"/>
            <ac:spMk id="3" creationId="{A60280EB-D591-CA14-2160-674C769149A2}"/>
          </ac:spMkLst>
        </pc:spChg>
        <pc:spChg chg="mod">
          <ac:chgData name="Mendoza, Jose De Jesus - (jdm41818)" userId="b6773ed5-a635-443f-9e58-0f38a0e5a6fe" providerId="ADAL" clId="{422AC117-9919-4843-A510-21FB9E8A47E0}" dt="2024-08-07T03:01:09.435" v="731" actId="20577"/>
          <ac:spMkLst>
            <pc:docMk/>
            <pc:sldMk cId="1149682590" sldId="273"/>
            <ac:spMk id="56" creationId="{00000000-0000-0000-0000-000000000000}"/>
          </ac:spMkLst>
        </pc:spChg>
        <pc:spChg chg="del">
          <ac:chgData name="Mendoza, Jose De Jesus - (jdm41818)" userId="b6773ed5-a635-443f-9e58-0f38a0e5a6fe" providerId="ADAL" clId="{422AC117-9919-4843-A510-21FB9E8A47E0}" dt="2024-08-10T18:29:51.084" v="5810" actId="478"/>
          <ac:spMkLst>
            <pc:docMk/>
            <pc:sldMk cId="1149682590" sldId="273"/>
            <ac:spMk id="57" creationId="{00000000-0000-0000-0000-000000000000}"/>
          </ac:spMkLst>
        </pc:spChg>
      </pc:sldChg>
      <pc:sldChg chg="addSp delSp modSp add mod replId">
        <pc:chgData name="Mendoza, Jose De Jesus - (jdm41818)" userId="b6773ed5-a635-443f-9e58-0f38a0e5a6fe" providerId="ADAL" clId="{422AC117-9919-4843-A510-21FB9E8A47E0}" dt="2024-08-10T18:15:54.558" v="5809" actId="20577"/>
        <pc:sldMkLst>
          <pc:docMk/>
          <pc:sldMk cId="1983540375" sldId="274"/>
        </pc:sldMkLst>
        <pc:spChg chg="add mod">
          <ac:chgData name="Mendoza, Jose De Jesus - (jdm41818)" userId="b6773ed5-a635-443f-9e58-0f38a0e5a6fe" providerId="ADAL" clId="{422AC117-9919-4843-A510-21FB9E8A47E0}" dt="2024-08-10T17:34:34.856" v="5454" actId="20577"/>
          <ac:spMkLst>
            <pc:docMk/>
            <pc:sldMk cId="1983540375" sldId="274"/>
            <ac:spMk id="2" creationId="{B83D1298-DF6B-9194-A6E6-6175BA3AC42E}"/>
          </ac:spMkLst>
        </pc:spChg>
        <pc:spChg chg="add mod">
          <ac:chgData name="Mendoza, Jose De Jesus - (jdm41818)" userId="b6773ed5-a635-443f-9e58-0f38a0e5a6fe" providerId="ADAL" clId="{422AC117-9919-4843-A510-21FB9E8A47E0}" dt="2024-08-10T18:15:54.558" v="5809" actId="20577"/>
          <ac:spMkLst>
            <pc:docMk/>
            <pc:sldMk cId="1983540375" sldId="274"/>
            <ac:spMk id="3" creationId="{14ADF130-8212-166A-9DAC-317ABDF92670}"/>
          </ac:spMkLst>
        </pc:spChg>
        <pc:spChg chg="mod">
          <ac:chgData name="Mendoza, Jose De Jesus - (jdm41818)" userId="b6773ed5-a635-443f-9e58-0f38a0e5a6fe" providerId="ADAL" clId="{422AC117-9919-4843-A510-21FB9E8A47E0}" dt="2024-08-07T03:01:32.286" v="763" actId="20577"/>
          <ac:spMkLst>
            <pc:docMk/>
            <pc:sldMk cId="1983540375" sldId="274"/>
            <ac:spMk id="56" creationId="{00000000-0000-0000-0000-000000000000}"/>
          </ac:spMkLst>
        </pc:spChg>
        <pc:spChg chg="del">
          <ac:chgData name="Mendoza, Jose De Jesus - (jdm41818)" userId="b6773ed5-a635-443f-9e58-0f38a0e5a6fe" providerId="ADAL" clId="{422AC117-9919-4843-A510-21FB9E8A47E0}" dt="2024-08-10T16:13:59.303" v="4814" actId="478"/>
          <ac:spMkLst>
            <pc:docMk/>
            <pc:sldMk cId="1983540375" sldId="274"/>
            <ac:spMk id="57" creationId="{00000000-0000-0000-0000-000000000000}"/>
          </ac:spMkLst>
        </pc:spChg>
      </pc:sldChg>
      <pc:sldChg chg="addSp delSp modSp add mod replId">
        <pc:chgData name="Mendoza, Jose De Jesus - (jdm41818)" userId="b6773ed5-a635-443f-9e58-0f38a0e5a6fe" providerId="ADAL" clId="{422AC117-9919-4843-A510-21FB9E8A47E0}" dt="2024-08-12T01:07:03.536" v="9848" actId="20577"/>
        <pc:sldMkLst>
          <pc:docMk/>
          <pc:sldMk cId="3613290409" sldId="275"/>
        </pc:sldMkLst>
        <pc:spChg chg="add del mod">
          <ac:chgData name="Mendoza, Jose De Jesus - (jdm41818)" userId="b6773ed5-a635-443f-9e58-0f38a0e5a6fe" providerId="ADAL" clId="{422AC117-9919-4843-A510-21FB9E8A47E0}" dt="2024-08-11T23:50:46.179" v="8135" actId="478"/>
          <ac:spMkLst>
            <pc:docMk/>
            <pc:sldMk cId="3613290409" sldId="275"/>
            <ac:spMk id="2" creationId="{314E33DE-C693-360C-D6F1-B0F55319B013}"/>
          </ac:spMkLst>
        </pc:spChg>
        <pc:spChg chg="add mod">
          <ac:chgData name="Mendoza, Jose De Jesus - (jdm41818)" userId="b6773ed5-a635-443f-9e58-0f38a0e5a6fe" providerId="ADAL" clId="{422AC117-9919-4843-A510-21FB9E8A47E0}" dt="2024-08-12T01:07:03.536" v="9848" actId="20577"/>
          <ac:spMkLst>
            <pc:docMk/>
            <pc:sldMk cId="3613290409" sldId="275"/>
            <ac:spMk id="3" creationId="{F1C47A66-070C-F180-7967-1E8C95B592CB}"/>
          </ac:spMkLst>
        </pc:spChg>
        <pc:spChg chg="mod">
          <ac:chgData name="Mendoza, Jose De Jesus - (jdm41818)" userId="b6773ed5-a635-443f-9e58-0f38a0e5a6fe" providerId="ADAL" clId="{422AC117-9919-4843-A510-21FB9E8A47E0}" dt="2024-08-07T03:01:47.774" v="777" actId="20577"/>
          <ac:spMkLst>
            <pc:docMk/>
            <pc:sldMk cId="3613290409" sldId="275"/>
            <ac:spMk id="56" creationId="{00000000-0000-0000-0000-000000000000}"/>
          </ac:spMkLst>
        </pc:spChg>
        <pc:spChg chg="del">
          <ac:chgData name="Mendoza, Jose De Jesus - (jdm41818)" userId="b6773ed5-a635-443f-9e58-0f38a0e5a6fe" providerId="ADAL" clId="{422AC117-9919-4843-A510-21FB9E8A47E0}" dt="2024-08-11T23:50:24.031" v="8115" actId="478"/>
          <ac:spMkLst>
            <pc:docMk/>
            <pc:sldMk cId="3613290409" sldId="275"/>
            <ac:spMk id="57" creationId="{00000000-0000-0000-0000-000000000000}"/>
          </ac:spMkLst>
        </pc:spChg>
      </pc:sldChg>
      <pc:sldChg chg="add del replId">
        <pc:chgData name="Mendoza, Jose De Jesus - (jdm41818)" userId="b6773ed5-a635-443f-9e58-0f38a0e5a6fe" providerId="ADAL" clId="{422AC117-9919-4843-A510-21FB9E8A47E0}" dt="2024-08-08T04:29:10.278" v="1384" actId="2696"/>
        <pc:sldMkLst>
          <pc:docMk/>
          <pc:sldMk cId="1216780496" sldId="276"/>
        </pc:sldMkLst>
      </pc:sldChg>
      <pc:sldChg chg="addSp modSp add mod">
        <pc:chgData name="Mendoza, Jose De Jesus - (jdm41818)" userId="b6773ed5-a635-443f-9e58-0f38a0e5a6fe" providerId="ADAL" clId="{422AC117-9919-4843-A510-21FB9E8A47E0}" dt="2024-08-12T00:37:46.871" v="9115" actId="20577"/>
        <pc:sldMkLst>
          <pc:docMk/>
          <pc:sldMk cId="2464999933" sldId="276"/>
        </pc:sldMkLst>
        <pc:spChg chg="mod">
          <ac:chgData name="Mendoza, Jose De Jesus - (jdm41818)" userId="b6773ed5-a635-443f-9e58-0f38a0e5a6fe" providerId="ADAL" clId="{422AC117-9919-4843-A510-21FB9E8A47E0}" dt="2024-08-11T17:17:09.102" v="8110" actId="20577"/>
          <ac:spMkLst>
            <pc:docMk/>
            <pc:sldMk cId="2464999933" sldId="276"/>
            <ac:spMk id="2" creationId="{F51AF5E7-2A6E-0A6D-AE3C-DF848C54C618}"/>
          </ac:spMkLst>
        </pc:spChg>
        <pc:spChg chg="mod">
          <ac:chgData name="Mendoza, Jose De Jesus - (jdm41818)" userId="b6773ed5-a635-443f-9e58-0f38a0e5a6fe" providerId="ADAL" clId="{422AC117-9919-4843-A510-21FB9E8A47E0}" dt="2024-08-11T17:15:47.299" v="8005" actId="33524"/>
          <ac:spMkLst>
            <pc:docMk/>
            <pc:sldMk cId="2464999933" sldId="276"/>
            <ac:spMk id="5" creationId="{B941E30D-BCBF-0F66-55B5-2753B91E47D7}"/>
          </ac:spMkLst>
        </pc:spChg>
        <pc:spChg chg="mod">
          <ac:chgData name="Mendoza, Jose De Jesus - (jdm41818)" userId="b6773ed5-a635-443f-9e58-0f38a0e5a6fe" providerId="ADAL" clId="{422AC117-9919-4843-A510-21FB9E8A47E0}" dt="2024-08-12T00:37:46.871" v="9115" actId="20577"/>
          <ac:spMkLst>
            <pc:docMk/>
            <pc:sldMk cId="2464999933" sldId="276"/>
            <ac:spMk id="56" creationId="{00000000-0000-0000-0000-000000000000}"/>
          </ac:spMkLst>
        </pc:spChg>
        <pc:picChg chg="add mod">
          <ac:chgData name="Mendoza, Jose De Jesus - (jdm41818)" userId="b6773ed5-a635-443f-9e58-0f38a0e5a6fe" providerId="ADAL" clId="{422AC117-9919-4843-A510-21FB9E8A47E0}" dt="2024-08-11T17:17:22.706" v="8113" actId="1076"/>
          <ac:picMkLst>
            <pc:docMk/>
            <pc:sldMk cId="2464999933" sldId="276"/>
            <ac:picMk id="4" creationId="{90F749F7-6856-06F2-8794-A10C14821712}"/>
          </ac:picMkLst>
        </pc:picChg>
      </pc:sldChg>
      <pc:sldMasterChg chg="delSldLayout">
        <pc:chgData name="Mendoza, Jose De Jesus - (jdm41818)" userId="b6773ed5-a635-443f-9e58-0f38a0e5a6fe" providerId="ADAL" clId="{422AC117-9919-4843-A510-21FB9E8A47E0}" dt="2024-08-07T02:53:24.397" v="544" actId="47"/>
        <pc:sldMasterMkLst>
          <pc:docMk/>
          <pc:sldMasterMk cId="0" sldId="2147483654"/>
        </pc:sldMasterMkLst>
        <pc:sldLayoutChg chg="del">
          <pc:chgData name="Mendoza, Jose De Jesus - (jdm41818)" userId="b6773ed5-a635-443f-9e58-0f38a0e5a6fe" providerId="ADAL" clId="{422AC117-9919-4843-A510-21FB9E8A47E0}" dt="2024-08-07T02:52:44.402" v="537" actId="2696"/>
          <pc:sldLayoutMkLst>
            <pc:docMk/>
            <pc:sldMasterMk cId="0" sldId="2147483654"/>
            <pc:sldLayoutMk cId="0" sldId="2147483650"/>
          </pc:sldLayoutMkLst>
        </pc:sldLayoutChg>
        <pc:sldLayoutChg chg="del">
          <pc:chgData name="Mendoza, Jose De Jesus - (jdm41818)" userId="b6773ed5-a635-443f-9e58-0f38a0e5a6fe" providerId="ADAL" clId="{422AC117-9919-4843-A510-21FB9E8A47E0}" dt="2024-08-07T02:53:20.752" v="541" actId="47"/>
          <pc:sldLayoutMkLst>
            <pc:docMk/>
            <pc:sldMasterMk cId="0" sldId="2147483654"/>
            <pc:sldLayoutMk cId="0" sldId="2147483651"/>
          </pc:sldLayoutMkLst>
        </pc:sldLayoutChg>
        <pc:sldLayoutChg chg="del">
          <pc:chgData name="Mendoza, Jose De Jesus - (jdm41818)" userId="b6773ed5-a635-443f-9e58-0f38a0e5a6fe" providerId="ADAL" clId="{422AC117-9919-4843-A510-21FB9E8A47E0}" dt="2024-08-07T02:53:24.397" v="544" actId="47"/>
          <pc:sldLayoutMkLst>
            <pc:docMk/>
            <pc:sldMasterMk cId="0" sldId="2147483654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f8449a4f3_0_5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48" name="Google Shape;48;g6f8449a4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6385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f7e3d91b6_6_109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17</a:t>
            </a:r>
            <a:endParaRPr/>
          </a:p>
        </p:txBody>
      </p:sp>
      <p:sp>
        <p:nvSpPr>
          <p:cNvPr id="189" name="Google Shape;189;g6f7e3d91b6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84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18162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935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489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756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7556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6f8449a4f3_0_97:notes"/>
          <p:cNvSpPr txBox="1">
            <a:spLocks noGrp="1"/>
          </p:cNvSpPr>
          <p:nvPr>
            <p:ph type="body" idx="1"/>
          </p:nvPr>
        </p:nvSpPr>
        <p:spPr>
          <a:xfrm>
            <a:off x="2010410" y="5442625"/>
            <a:ext cx="160833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375" tIns="216375" rIns="216375" bIns="216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54" name="Google Shape;54;g6f8449a4f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720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01 - Title Page" type="obj">
  <p:cSld name="OBJEC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921" y="0"/>
            <a:ext cx="20097750" cy="11308715"/>
          </a:xfrm>
          <a:custGeom>
            <a:avLst/>
            <a:gdLst/>
            <a:ahLst/>
            <a:cxnLst/>
            <a:rect l="l" t="t" r="r" b="b"/>
            <a:pathLst>
              <a:path w="20097750" h="11308715" extrusionOk="0">
                <a:moveTo>
                  <a:pt x="0" y="11308556"/>
                </a:moveTo>
                <a:lnTo>
                  <a:pt x="20097178" y="11308556"/>
                </a:lnTo>
                <a:lnTo>
                  <a:pt x="20097178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0C23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892644" y="-4568027"/>
            <a:ext cx="17128628" cy="171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7021225" y="-5516200"/>
            <a:ext cx="18305048" cy="1830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700475" y="2077975"/>
            <a:ext cx="130869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841119" y="5030690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120000" extrusionOk="0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w="65950" cap="flat" cmpd="sng">
            <a:solidFill>
              <a:srgbClr val="BD20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3800" y="9277085"/>
            <a:ext cx="4802149" cy="113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680735" y="5530700"/>
            <a:ext cx="15078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2">
          <p15:clr>
            <a:srgbClr val="FA7B17"/>
          </p15:clr>
        </p15:guide>
        <p15:guide id="2" pos="6332">
          <p15:clr>
            <a:srgbClr val="FA7B17"/>
          </p15:clr>
        </p15:guide>
        <p15:guide id="3" pos="241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- Agenda Page">
  <p:cSld name="CUSTOM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696900" cy="11309400"/>
          </a:xfrm>
          <a:prstGeom prst="rect">
            <a:avLst/>
          </a:prstGeom>
          <a:solidFill>
            <a:srgbClr val="9EABAE">
              <a:alpha val="24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90450" y="0"/>
            <a:ext cx="76500" cy="1130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734750" y="968650"/>
            <a:ext cx="13086900" cy="25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73125" y="4095750"/>
            <a:ext cx="13339200" cy="51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73150" rIns="146300" bIns="73150" anchor="t" anchorCtr="0">
            <a:noAutofit/>
          </a:bodyPr>
          <a:lstStyle>
            <a:lvl1pPr marL="457200" lvl="0" indent="-4318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CUSTOM_1">
    <p:bg>
      <p:bgPr>
        <a:solidFill>
          <a:srgbClr val="E2E9EB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7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-7816444" y="-4568027"/>
            <a:ext cx="17128628" cy="171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021225" y="-5516200"/>
            <a:ext cx="18305048" cy="1830504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9580563" y="6402965"/>
            <a:ext cx="942975" cy="0"/>
          </a:xfrm>
          <a:custGeom>
            <a:avLst/>
            <a:gdLst/>
            <a:ahLst/>
            <a:cxnLst/>
            <a:rect l="l" t="t" r="r" b="b"/>
            <a:pathLst>
              <a:path w="942975" h="120000" extrusionOk="0">
                <a:moveTo>
                  <a:pt x="0" y="0"/>
                </a:moveTo>
                <a:lnTo>
                  <a:pt x="942379" y="0"/>
                </a:lnTo>
              </a:path>
            </a:pathLst>
          </a:custGeom>
          <a:noFill/>
          <a:ln w="76200" cap="flat" cmpd="sng">
            <a:solidFill>
              <a:srgbClr val="BD20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44" name="Google Shape;4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1247" y="9291592"/>
            <a:ext cx="4770702" cy="1125164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B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680735" y="1645714"/>
            <a:ext cx="13086900" cy="25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Mining vs. Data Engineering</a:t>
            </a:r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3680735" y="5530700"/>
            <a:ext cx="15078000" cy="668100"/>
          </a:xfrm>
          <a:prstGeom prst="rect">
            <a:avLst/>
          </a:prstGeom>
        </p:spPr>
        <p:txBody>
          <a:bodyPr spcFirstLastPara="1" wrap="square" lIns="146300" tIns="73150" rIns="146300" bIns="73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 523 Final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Jose Mendoza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8/13/2024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72633" y="638899"/>
            <a:ext cx="13086900" cy="137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" name="Google Shape;57;p9">
            <a:extLst>
              <a:ext uri="{FF2B5EF4-FFF2-40B4-BE49-F238E27FC236}">
                <a16:creationId xmlns:a16="http://schemas.microsoft.com/office/drawing/2014/main" id="{F1C47A66-070C-F180-7967-1E8C95B592CB}"/>
              </a:ext>
            </a:extLst>
          </p:cNvPr>
          <p:cNvSpPr txBox="1">
            <a:spLocks/>
          </p:cNvSpPr>
          <p:nvPr/>
        </p:nvSpPr>
        <p:spPr>
          <a:xfrm>
            <a:off x="2185211" y="2537130"/>
            <a:ext cx="14076281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Mining and Data Engineering are closely related disciplines that both use data to extract insights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Huge impact in today’s industry by transforming raw data into actional insights. </a:t>
            </a:r>
          </a:p>
          <a:p>
            <a:pPr>
              <a:lnSpc>
                <a:spcPct val="150000"/>
              </a:lnSpc>
            </a:pPr>
            <a:r>
              <a:rPr lang="en-US" dirty="0"/>
              <a:t>Two fundamental pillars in Data Science</a:t>
            </a:r>
          </a:p>
          <a:p>
            <a:pPr>
              <a:lnSpc>
                <a:spcPct val="150000"/>
              </a:lnSpc>
            </a:pPr>
            <a:r>
              <a:rPr lang="en-US" dirty="0"/>
              <a:t>Both Data Mining and Data Engineering contribute to informed decision-making, enhanced customer relationships, and give companies a competitive edge</a:t>
            </a:r>
          </a:p>
          <a:p>
            <a:pPr>
              <a:lnSpc>
                <a:spcPct val="150000"/>
              </a:lnSpc>
            </a:pPr>
            <a:r>
              <a:rPr lang="en-US" dirty="0"/>
              <a:t> By embracing these challenges and best practices, companies can overcome obstacles, significantly benefiting the overall business. </a:t>
            </a:r>
          </a:p>
          <a:p>
            <a:pPr marL="25400" indent="0">
              <a:lnSpc>
                <a:spcPct val="150000"/>
              </a:lnSpc>
              <a:buNone/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9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9EB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1382213" y="4343400"/>
            <a:ext cx="173397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 &amp; DISCUSSION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734750" y="968650"/>
            <a:ext cx="13086900" cy="25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773125" y="4095750"/>
            <a:ext cx="13339200" cy="5195700"/>
          </a:xfrm>
          <a:prstGeom prst="rect">
            <a:avLst/>
          </a:prstGeom>
        </p:spPr>
        <p:txBody>
          <a:bodyPr spcFirstLastPara="1" wrap="square" lIns="91425" tIns="91425" rIns="91425" bIns="7315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Introduction: Data Mining and Data Engineering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Roles and Responsibilities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Data Lifecycle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Challenges and Best Practices</a:t>
            </a:r>
            <a:endParaRPr dirty="0"/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Impact on Business</a:t>
            </a: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Real World Solution</a:t>
            </a: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Conclusion</a:t>
            </a:r>
          </a:p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202512" y="688326"/>
            <a:ext cx="13086900" cy="14778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Introduction: Data Mining</a:t>
            </a:r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202512" y="3056825"/>
            <a:ext cx="13339200" cy="6979804"/>
          </a:xfrm>
          <a:prstGeom prst="rect">
            <a:avLst/>
          </a:prstGeom>
        </p:spPr>
        <p:txBody>
          <a:bodyPr spcFirstLastPara="1" wrap="square" lIns="91425" tIns="91425" rIns="91425" bIns="7315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Definition:</a:t>
            </a:r>
          </a:p>
          <a:p>
            <a:pPr lvl="1" indent="-431800">
              <a:lnSpc>
                <a:spcPct val="150000"/>
              </a:lnSpc>
              <a:buSzPts val="3200"/>
              <a:buChar char="●"/>
            </a:pPr>
            <a:r>
              <a:rPr lang="en-US" dirty="0"/>
              <a:t>The process of discovering patterns, correlations, and insights from large datasets using statistical and computational methods. </a:t>
            </a:r>
          </a:p>
          <a:p>
            <a:pPr>
              <a:lnSpc>
                <a:spcPct val="150000"/>
              </a:lnSpc>
            </a:pPr>
            <a:r>
              <a:rPr lang="en-US" dirty="0"/>
              <a:t>History: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It began in the 1960s and 1970s with basic data analysis and pattern recognition techniques.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is now a crucial component of data science with applications across different industries. </a:t>
            </a:r>
          </a:p>
          <a:p>
            <a:pPr>
              <a:lnSpc>
                <a:spcPct val="150000"/>
              </a:lnSpc>
            </a:pPr>
            <a:r>
              <a:rPr lang="en-US" dirty="0"/>
              <a:t>Key Concepts: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Patterns and trends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Anomaly detection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Predictive modeling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Clustering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Regression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Summarization</a:t>
            </a:r>
          </a:p>
        </p:txBody>
      </p:sp>
    </p:spTree>
    <p:extLst>
      <p:ext uri="{BB962C8B-B14F-4D97-AF65-F5344CB8AC3E}">
        <p14:creationId xmlns:p14="http://schemas.microsoft.com/office/powerpoint/2010/main" val="218510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72633" y="638899"/>
            <a:ext cx="13086900" cy="137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Introduction: Data Engineering</a:t>
            </a:r>
            <a:endParaRPr dirty="0"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2172633" y="2736507"/>
            <a:ext cx="13339200" cy="6603436"/>
          </a:xfrm>
          <a:prstGeom prst="rect">
            <a:avLst/>
          </a:prstGeom>
        </p:spPr>
        <p:txBody>
          <a:bodyPr spcFirstLastPara="1" wrap="square" lIns="91425" tIns="91425" rIns="91425" bIns="73150" anchor="t" anchorCtr="0">
            <a:noAutofit/>
          </a:bodyPr>
          <a:lstStyle/>
          <a:p>
            <a:pPr marL="4572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dirty="0"/>
              <a:t>Definition: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process of designing and maintaining the system infrastructure and pipelines to ensure the availability, quality, and accessibility of data.</a:t>
            </a:r>
          </a:p>
          <a:p>
            <a:pPr>
              <a:lnSpc>
                <a:spcPct val="150000"/>
              </a:lnSpc>
            </a:pPr>
            <a:r>
              <a:rPr lang="en-US" dirty="0"/>
              <a:t>History: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began around 1950-1970, focusing on storing and retrieving data from file systems.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Development of relational databases such as IBM’s Systems R, Oracle, etc., marked a significant improvement in data management.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engineering is now a critical function in organizations that support data science and machine learning.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It has expanded to include data lakes, cloud-based data platforms, and real-time data processing systems. </a:t>
            </a:r>
          </a:p>
          <a:p>
            <a:pPr>
              <a:lnSpc>
                <a:spcPct val="150000"/>
              </a:lnSpc>
            </a:pPr>
            <a:r>
              <a:rPr lang="en-US" dirty="0"/>
              <a:t>Key Concepts: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Pipelines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ETL (Extract, transform, load)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Algorithm-Based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Warehouse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1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72633" y="638899"/>
            <a:ext cx="13086900" cy="137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Roles &amp; Responsibilities</a:t>
            </a:r>
            <a:endParaRPr dirty="0"/>
          </a:p>
        </p:txBody>
      </p:sp>
      <p:sp>
        <p:nvSpPr>
          <p:cNvPr id="2" name="Google Shape;57;p9">
            <a:extLst>
              <a:ext uri="{FF2B5EF4-FFF2-40B4-BE49-F238E27FC236}">
                <a16:creationId xmlns:a16="http://schemas.microsoft.com/office/drawing/2014/main" id="{F51AF5E7-2A6E-0A6D-AE3C-DF848C54C618}"/>
              </a:ext>
            </a:extLst>
          </p:cNvPr>
          <p:cNvSpPr txBox="1">
            <a:spLocks/>
          </p:cNvSpPr>
          <p:nvPr/>
        </p:nvSpPr>
        <p:spPr>
          <a:xfrm>
            <a:off x="11181816" y="2402778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Engineering: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Engineers develop equipment, architectures, and systems that make acquiring data possible.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Roles: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 Architects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Design and maintain the over-data architecture and ensure the data systems are scalable, secure, and optimized for peak performance.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 Pipeline Engineers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Build and maintain data pipelines and monitor pipeline performance.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ETL Developers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Develop and manage ETL (Extract, Transform, Load) processes and ensure data is accurately moving between systems.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Google Shape;57;p9">
            <a:extLst>
              <a:ext uri="{FF2B5EF4-FFF2-40B4-BE49-F238E27FC236}">
                <a16:creationId xmlns:a16="http://schemas.microsoft.com/office/drawing/2014/main" id="{B941E30D-BCBF-0F66-55B5-2753B91E47D7}"/>
              </a:ext>
            </a:extLst>
          </p:cNvPr>
          <p:cNvSpPr txBox="1">
            <a:spLocks/>
          </p:cNvSpPr>
          <p:nvPr/>
        </p:nvSpPr>
        <p:spPr>
          <a:xfrm>
            <a:off x="2032811" y="2384730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Mining: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mining professionals work with databases to evaluate information and discard any information that is not useful.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Roles: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 Analysts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Analyze complex datasets to identify trends and patterns and perform statistical analyses to present findings using data visualization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 Scientists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Develop and apply machine learning algorithms and conduct hypothesis and experiential design.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Machine Learning Experts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Design and implement learning systems and collaborate with software engineers to integrate new systems into production environments. 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9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72633" y="638899"/>
            <a:ext cx="13086900" cy="137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Lifecycle</a:t>
            </a:r>
            <a:endParaRPr dirty="0"/>
          </a:p>
        </p:txBody>
      </p:sp>
      <p:sp>
        <p:nvSpPr>
          <p:cNvPr id="2" name="Google Shape;57;p9">
            <a:extLst>
              <a:ext uri="{FF2B5EF4-FFF2-40B4-BE49-F238E27FC236}">
                <a16:creationId xmlns:a16="http://schemas.microsoft.com/office/drawing/2014/main" id="{F51AF5E7-2A6E-0A6D-AE3C-DF848C54C618}"/>
              </a:ext>
            </a:extLst>
          </p:cNvPr>
          <p:cNvSpPr txBox="1">
            <a:spLocks/>
          </p:cNvSpPr>
          <p:nvPr/>
        </p:nvSpPr>
        <p:spPr>
          <a:xfrm>
            <a:off x="11181816" y="2402778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Engineering: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Five-stage process that transforms data into a useful product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Generation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Ingestion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Storage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Transformation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Serving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Google Shape;57;p9">
            <a:extLst>
              <a:ext uri="{FF2B5EF4-FFF2-40B4-BE49-F238E27FC236}">
                <a16:creationId xmlns:a16="http://schemas.microsoft.com/office/drawing/2014/main" id="{B941E30D-BCBF-0F66-55B5-2753B91E47D7}"/>
              </a:ext>
            </a:extLst>
          </p:cNvPr>
          <p:cNvSpPr txBox="1">
            <a:spLocks/>
          </p:cNvSpPr>
          <p:nvPr/>
        </p:nvSpPr>
        <p:spPr>
          <a:xfrm>
            <a:off x="2032811" y="2384730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Mining: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Process that uses both human and computer resources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Typically, 3 stages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Hypothesis / objective determination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Data Preparation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Data Mining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749F7-6856-06F2-8794-A10C1482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59" y="6221452"/>
            <a:ext cx="7195695" cy="291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9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72633" y="638899"/>
            <a:ext cx="13086900" cy="137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and Best Practices</a:t>
            </a:r>
            <a:endParaRPr dirty="0"/>
          </a:p>
        </p:txBody>
      </p:sp>
      <p:sp>
        <p:nvSpPr>
          <p:cNvPr id="2" name="Google Shape;57;p9">
            <a:extLst>
              <a:ext uri="{FF2B5EF4-FFF2-40B4-BE49-F238E27FC236}">
                <a16:creationId xmlns:a16="http://schemas.microsoft.com/office/drawing/2014/main" id="{1E0415F1-DF28-6471-7401-AB03842F3081}"/>
              </a:ext>
            </a:extLst>
          </p:cNvPr>
          <p:cNvSpPr txBox="1">
            <a:spLocks/>
          </p:cNvSpPr>
          <p:nvPr/>
        </p:nvSpPr>
        <p:spPr>
          <a:xfrm>
            <a:off x="2032811" y="2384730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Mining: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 Quality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 Privacy and Security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Handling Complex and diverse data types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Scalability and Efficiency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Integration with different Data Sources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Best Practices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Collect and preprocess data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Choose the appropriate data mining techniques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Incorporate results into decision making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Google Shape;57;p9">
            <a:extLst>
              <a:ext uri="{FF2B5EF4-FFF2-40B4-BE49-F238E27FC236}">
                <a16:creationId xmlns:a16="http://schemas.microsoft.com/office/drawing/2014/main" id="{C5D86300-3FA1-718C-22E3-B3DA13DE4504}"/>
              </a:ext>
            </a:extLst>
          </p:cNvPr>
          <p:cNvSpPr txBox="1">
            <a:spLocks/>
          </p:cNvSpPr>
          <p:nvPr/>
        </p:nvSpPr>
        <p:spPr>
          <a:xfrm>
            <a:off x="11131987" y="2259342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Engineering: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Challenges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 Discovery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Choosing the Right Tools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 Quality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Minimizing Human Error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Maintaining Data Pipelines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Best Practices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Designing for scalability and performance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Ensure data quality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Implement robust error handling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Maintain documentation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Monitor and logging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Adhere to security and privacy standards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2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72633" y="638899"/>
            <a:ext cx="13086900" cy="137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 on Business</a:t>
            </a:r>
            <a:endParaRPr dirty="0"/>
          </a:p>
        </p:txBody>
      </p:sp>
      <p:sp>
        <p:nvSpPr>
          <p:cNvPr id="2" name="Google Shape;57;p9">
            <a:extLst>
              <a:ext uri="{FF2B5EF4-FFF2-40B4-BE49-F238E27FC236}">
                <a16:creationId xmlns:a16="http://schemas.microsoft.com/office/drawing/2014/main" id="{DD5D6271-56C9-DB38-DA30-179830AA7F42}"/>
              </a:ext>
            </a:extLst>
          </p:cNvPr>
          <p:cNvSpPr txBox="1">
            <a:spLocks/>
          </p:cNvSpPr>
          <p:nvPr/>
        </p:nvSpPr>
        <p:spPr>
          <a:xfrm>
            <a:off x="2032811" y="2384730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Mining: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Plays a crucial role in helping businesses get closer to their customers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Extracting and discovering valuable data to help with trends and hidden patterns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This information can be used to make smart business decisions and improve customer relationships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Competitor analysis to unlock strategic moves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Understand your competition by gathering information such as pricing and product offerings and understand who the customers are.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Accurate customer segmentation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Segmentation allows businesses to tailor their products to a specific customer group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Results in improved numbers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Google Shape;57;p9">
            <a:extLst>
              <a:ext uri="{FF2B5EF4-FFF2-40B4-BE49-F238E27FC236}">
                <a16:creationId xmlns:a16="http://schemas.microsoft.com/office/drawing/2014/main" id="{A60280EB-D591-CA14-2160-674C769149A2}"/>
              </a:ext>
            </a:extLst>
          </p:cNvPr>
          <p:cNvSpPr txBox="1">
            <a:spLocks/>
          </p:cNvSpPr>
          <p:nvPr/>
        </p:nvSpPr>
        <p:spPr>
          <a:xfrm>
            <a:off x="10543148" y="2384729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Engineering: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have a positive impact on businesses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When data is organized, businesses can make more informed decisions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Businesses can analyze customer data to tailor their products and services better to meet their needs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Well-managed data can help identify areas of improvement, leading to smoother business operations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Error-free and agile data can lead to higher productivity and performance, which can lead to an increase of a business ROI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8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72633" y="638899"/>
            <a:ext cx="13086900" cy="1379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 World Solutions</a:t>
            </a:r>
            <a:endParaRPr dirty="0"/>
          </a:p>
        </p:txBody>
      </p:sp>
      <p:sp>
        <p:nvSpPr>
          <p:cNvPr id="2" name="Google Shape;57;p9">
            <a:extLst>
              <a:ext uri="{FF2B5EF4-FFF2-40B4-BE49-F238E27FC236}">
                <a16:creationId xmlns:a16="http://schemas.microsoft.com/office/drawing/2014/main" id="{B83D1298-DF6B-9194-A6E6-6175BA3AC42E}"/>
              </a:ext>
            </a:extLst>
          </p:cNvPr>
          <p:cNvSpPr txBox="1">
            <a:spLocks/>
          </p:cNvSpPr>
          <p:nvPr/>
        </p:nvSpPr>
        <p:spPr>
          <a:xfrm>
            <a:off x="8716083" y="2537129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Engineering: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Real-world fields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Healthcare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Ecommerce / Retail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Banking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Television and radio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Characteristics of Becoming a Data Engineer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Analytical mindset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Programming skills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Database management knowledge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Attention to detail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Great problem skills and communication\ skills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Google Shape;57;p9">
            <a:extLst>
              <a:ext uri="{FF2B5EF4-FFF2-40B4-BE49-F238E27FC236}">
                <a16:creationId xmlns:a16="http://schemas.microsoft.com/office/drawing/2014/main" id="{14ADF130-8212-166A-9DAC-317ABDF92670}"/>
              </a:ext>
            </a:extLst>
          </p:cNvPr>
          <p:cNvSpPr txBox="1">
            <a:spLocks/>
          </p:cNvSpPr>
          <p:nvPr/>
        </p:nvSpPr>
        <p:spPr>
          <a:xfrm>
            <a:off x="2185211" y="2537130"/>
            <a:ext cx="7391497" cy="82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731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alibri"/>
              <a:buChar char="●"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Char char="○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Data Mining: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Real-world fields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Healthcare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Ecommerce / Retail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Banking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Television and radio</a:t>
            </a:r>
          </a:p>
          <a:p>
            <a:pPr marL="1028700" lvl="2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Characteristics of Becoming a Data Miner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Proficient in programming languages (Python and or 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Proficient in Linux-based systems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Database knowledge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Basic knowledge in statistics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Knowledge in machine learning algorithms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Great communication skills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2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40375"/>
      </p:ext>
    </p:extLst>
  </p:cSld>
  <p:clrMapOvr>
    <a:masterClrMapping/>
  </p:clrMapOvr>
</p:sld>
</file>

<file path=ppt/theme/theme1.xml><?xml version="1.0" encoding="utf-8"?>
<a:theme xmlns:a="http://schemas.openxmlformats.org/drawingml/2006/main" name="UofA Provost Theme">
  <a:themeElements>
    <a:clrScheme name="Office">
      <a:dk1>
        <a:srgbClr val="000000"/>
      </a:dk1>
      <a:lt1>
        <a:srgbClr val="FFFFFF"/>
      </a:lt1>
      <a:dk2>
        <a:srgbClr val="0C234B"/>
      </a:dk2>
      <a:lt2>
        <a:srgbClr val="AB0520"/>
      </a:lt2>
      <a:accent1>
        <a:srgbClr val="81D3EB"/>
      </a:accent1>
      <a:accent2>
        <a:srgbClr val="378DBD"/>
      </a:accent2>
      <a:accent3>
        <a:srgbClr val="1E5288"/>
      </a:accent3>
      <a:accent4>
        <a:srgbClr val="EF4056"/>
      </a:accent4>
      <a:accent5>
        <a:srgbClr val="8B0015"/>
      </a:accent5>
      <a:accent6>
        <a:srgbClr val="007D84"/>
      </a:accent6>
      <a:hlink>
        <a:srgbClr val="E2E9E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861</Words>
  <Application>Microsoft Office PowerPoint</Application>
  <PresentationFormat>Custom</PresentationFormat>
  <Paragraphs>180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UofA Provost Theme</vt:lpstr>
      <vt:lpstr>Data Mining vs. Data Engineering</vt:lpstr>
      <vt:lpstr>AGENDA</vt:lpstr>
      <vt:lpstr>Introduction: Data Mining</vt:lpstr>
      <vt:lpstr>Introduction: Data Engineering</vt:lpstr>
      <vt:lpstr>Roles &amp; Responsibilities</vt:lpstr>
      <vt:lpstr>Lifecycle</vt:lpstr>
      <vt:lpstr>Challenges and Best Practices</vt:lpstr>
      <vt:lpstr>Impact on Business</vt:lpstr>
      <vt:lpstr>Real World Solutions</vt:lpstr>
      <vt:lpstr>Conclusion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 Title</dc:title>
  <dc:creator>Jose Mendoza</dc:creator>
  <cp:lastModifiedBy>Mendoza, Jose De Jesus - (jdm41818)</cp:lastModifiedBy>
  <cp:revision>5</cp:revision>
  <dcterms:modified xsi:type="dcterms:W3CDTF">2024-08-12T01:07:07Z</dcterms:modified>
</cp:coreProperties>
</file>