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D3BA-2D35-4656-BDBB-BCA784C6E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8FD0-7FD7-43E0-A5ED-4A56C481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DB4C-D69F-41A9-951A-648D8C53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6A83-DB4E-4265-9333-DBD02BE9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9D0-5904-49BF-A6C4-1416482D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1726-BB8B-4BDE-9203-6CA730E9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B45C6-5F4C-45E9-8142-D8FC52CD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101D-9564-49FC-AF55-5AF7732A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39B5-0833-4104-B76C-87AD28E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9D83-C3AE-4AA3-BF34-A5573952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F2D79-8DBE-4CBE-B458-85447949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292C0-B9EA-4F67-A8D5-D7CCEB466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21F7-A2BE-44DD-9394-5B2FBBA9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DD89-E64C-4573-9375-E3C12512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811D-B2C9-4924-B37E-D5F3B5C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EFE5-F39C-4207-99DD-67DD3EAC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8DF1-01D0-47EC-B552-E2C1229A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1540-A484-4917-856E-9471E3B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8115-87E6-4D52-8930-CFACA041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F34B-634A-4BFD-8F78-F359C6B9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AF22-C007-4346-982F-14105ABC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A0E9-0BFD-4D93-8FC5-4B49B9E7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8AFC-8746-4163-A7D9-6267B71A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E8BD-B30E-4581-A25F-2B07565E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BA8E-BA8D-40D8-8A15-FA319750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6DE3-327C-4685-A7FF-44875A7F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3F62-1496-4C8E-BA3A-EDAE5E060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3849B-EA53-4BF1-9344-929CF6EC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6C093-2909-42D8-96C2-813D65D9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82E0B-EE6B-4545-BAA5-06C5B87D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90149-DBD4-4024-B074-011D3025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D7EE-CCDA-4B58-BCE7-ED0AB25F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F983-0A1A-4825-89EE-0DC1B05DA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EAB52-782E-44A8-9875-BA6B2299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F11C7-244C-49C8-A0CF-82458FF6B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97269-4C58-4415-BCDE-F9F29B45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71554-D634-4A12-96E3-8D375EC1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FAE05-955B-47DD-8AAB-B9AC00E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A3BAF-97D1-4A2C-AB30-A5AE5C3C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BEB-2EB2-477F-8DC7-C49085BC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28A8-6BA9-4592-9FFB-8ECD780E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C042-768F-4C0A-886F-07B63B40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6DDE-512B-46EE-B824-6BB6D3B7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AA225-63F1-4735-A7CC-4DAB5F6C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959D1-B226-4124-B708-A40CCC0B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10D34-AABD-4A7E-9198-08B529A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D091-CBA5-40B1-AD8C-CD7EDA06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5F22-E404-41A7-94C6-A2280B54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4766-1C5D-461C-B3E6-D81538ED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F2D1-359C-4378-B549-8B330728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4E7B-CE64-4E0B-B382-713AC07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4D54-A1EC-41BE-99A1-7E0C3006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E382-7C01-470C-8B48-8749A919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8344D-D5E6-4104-9ABF-74153A2A5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7F22-8B3F-4B58-9C24-D9EC72465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D4DCB-CB86-4014-9CDA-B4C9DAE7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1792A-F81B-4C20-B429-E4A63F6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EE98-FCD4-4367-83A3-14200E6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0A339-A61D-4DDE-A9A5-41EAAD72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E315-2F27-442A-A1C7-5AC669F0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94A2-E2DF-4589-AFD0-F8BD3E6D9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179E-A978-4210-A194-F62BBFBC3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0FB2E-5901-48A9-984F-B816DD56D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5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rystal on a black surface&#10;&#10;Description automatically generated with low confidence">
            <a:extLst>
              <a:ext uri="{FF2B5EF4-FFF2-40B4-BE49-F238E27FC236}">
                <a16:creationId xmlns:a16="http://schemas.microsoft.com/office/drawing/2014/main" id="{D48227B9-8354-45B3-914A-E84E2A3CA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6033" r="16505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96867-1703-4481-A15C-AB970748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Perfect Diamond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8051-0C3E-47DF-9438-885271B78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Team 4: Karla Murphy, Patricia Berry, Justin Merryman, Cade Culver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D67504B-DE8E-4AF3-AB17-076E16133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36" r="1418"/>
          <a:stretch/>
        </p:blipFill>
        <p:spPr>
          <a:xfrm>
            <a:off x="9093614" y="-2458"/>
            <a:ext cx="309516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82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532687E-AABC-4B05-822F-54C7D0F2B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8" y="2354089"/>
            <a:ext cx="4080616" cy="40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Introduction/About Our Data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679-37F0-4CFB-8584-0F0C2B2C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Diamonds have been defined as a girl’s best friend</a:t>
            </a: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have been a coveted possession for years.  How do you go about finding the right diamond at the right price?</a:t>
            </a:r>
            <a:endParaRPr lang="en-US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team investigated pricing and the anatomy of a diamond to create a pricing predictor </a:t>
            </a: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the user to buy the best choice for their budget and preference.  </a:t>
            </a:r>
          </a:p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choose the perfect diamond, you must follow and understand the 4C’s that determine the price of the diamond.</a:t>
            </a:r>
          </a:p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was selected from Kaggle and was in a csv format.  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98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4 C’s- Cut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35F8E-9B83-47C3-BC3C-5EC016AE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34" y="3429000"/>
            <a:ext cx="8329012" cy="18880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679-37F0-4CFB-8584-0F0C2B2C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417" y="2354089"/>
            <a:ext cx="9221649" cy="1134817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important of the 4 C’s is cut.  Cut drives how much a diamond sparkles.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520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4 C’s- Color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B30CBE-A22C-4FDA-A0D9-AE3E0E00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35" y="3190084"/>
            <a:ext cx="10515569" cy="3180959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BAAFFA2-D37E-495C-811F-042E2D93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377" y="2085368"/>
            <a:ext cx="9043370" cy="942608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is the second most important feature in diamond selection.  The less color that a diamond has the higher the grade of the diamond.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46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4 C’s- Clarity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4660F12-6C21-4684-86FD-E5E254F5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177172"/>
            <a:ext cx="10000455" cy="826087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larity defines the degree that a diamond is flawed.  Clarity grade is based on the size, number, position of, and color of the diamond’s flaws.</a:t>
            </a:r>
            <a:endParaRPr lang="en-US" sz="2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51851D-3296-488A-89F6-92A02039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21" y="3110791"/>
            <a:ext cx="9877179" cy="33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5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4 C’s- Carat Weight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D99615-AD7E-4DEC-88EA-FED943F2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18" y="2177172"/>
            <a:ext cx="9932089" cy="603430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arat weight refers to a diamond’s total weight; not size. </a:t>
            </a:r>
            <a:endParaRPr lang="en-US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838A9F-7855-4A87-B77A-08803218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85" y="2818586"/>
            <a:ext cx="8186212" cy="28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Tableau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2780199"/>
          </a:xfrm>
        </p:spPr>
        <p:txBody>
          <a:bodyPr/>
          <a:lstStyle/>
          <a:p>
            <a:r>
              <a:rPr lang="en-US" dirty="0"/>
              <a:t>4 dashboards to visualize all aspects of price utilizing the 4Cs and other measures:</a:t>
            </a:r>
          </a:p>
          <a:p>
            <a:pPr lvl="1"/>
            <a:r>
              <a:rPr lang="en-US" dirty="0"/>
              <a:t>Number of times sold at a certain price point/Carat dependency on price.</a:t>
            </a:r>
          </a:p>
          <a:p>
            <a:pPr lvl="1"/>
            <a:r>
              <a:rPr lang="en-US" dirty="0"/>
              <a:t>Average price dependency on the 4Cs trend.</a:t>
            </a:r>
          </a:p>
          <a:p>
            <a:pPr lvl="1"/>
            <a:r>
              <a:rPr lang="en-US" dirty="0"/>
              <a:t>Price vs. Carat based on Cut.</a:t>
            </a:r>
          </a:p>
          <a:p>
            <a:pPr lvl="1"/>
            <a:r>
              <a:rPr lang="en-US" dirty="0"/>
              <a:t>All other measures impact on pricing.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FE795-946C-4865-A7D9-291CC9D6EE34}"/>
              </a:ext>
            </a:extLst>
          </p:cNvPr>
          <p:cNvSpPr txBox="1"/>
          <p:nvPr/>
        </p:nvSpPr>
        <p:spPr>
          <a:xfrm>
            <a:off x="2944536" y="5159229"/>
            <a:ext cx="652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5993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2780199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the correlation between features of the dataset.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every Linear Regression and Decision Tree models to find the best model for the Price Predictor tool.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chosen due to best fit for data in accuracy, predictability and R2.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Predictability model with step-by-step instructions for ease of use.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FE795-946C-4865-A7D9-291CC9D6EE34}"/>
              </a:ext>
            </a:extLst>
          </p:cNvPr>
          <p:cNvSpPr txBox="1"/>
          <p:nvPr/>
        </p:nvSpPr>
        <p:spPr>
          <a:xfrm>
            <a:off x="2944536" y="5159229"/>
            <a:ext cx="652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250418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Remarks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3753322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 the more perfect the diamond the more expensive the price.  While many factors go into the pricing, the bottom line is size, cut, clarity and color do matter.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  do your research.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best to be prepared prior to walking into the jewelry store to purchase to avoid getting something that is not right for you and paying too much.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  the data was old and did not include one important key feature in choosing a diamond – shape.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  more extensive look at additional sources of data that would be more recent and included shape for the best model possible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213</TotalTime>
  <Words>460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Perfect Diamond</vt:lpstr>
      <vt:lpstr>Introduction/About Our Data</vt:lpstr>
      <vt:lpstr>The 4 C’s- Cut</vt:lpstr>
      <vt:lpstr>The 4 C’s- Color</vt:lpstr>
      <vt:lpstr>The 4 C’s- Clarity</vt:lpstr>
      <vt:lpstr>The 4 C’s- Carat Weight</vt:lpstr>
      <vt:lpstr>Tableau</vt:lpstr>
      <vt:lpstr>Machine Learning</vt:lpstr>
      <vt:lpstr>Final Remarks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Diamond</dc:title>
  <dc:creator>Cade Culver</dc:creator>
  <cp:lastModifiedBy>Murphy Family</cp:lastModifiedBy>
  <cp:revision>22</cp:revision>
  <dcterms:created xsi:type="dcterms:W3CDTF">2021-05-01T18:14:24Z</dcterms:created>
  <dcterms:modified xsi:type="dcterms:W3CDTF">2021-05-05T02:49:22Z</dcterms:modified>
</cp:coreProperties>
</file>