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D24E-CD1A-B4CF-112D-7094930D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77C7A-8793-3F60-0C3C-866A755F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C346-4C6E-3FCC-03C2-C343CE9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40B9-B20C-B551-2F3D-7563757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7D31-0D5D-BC84-D819-6E0FFB3C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B295-F507-6661-A775-DD263DBC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063EA-7984-8FA7-B24D-5011E1171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8C50-C657-7FDF-4A98-9440C904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5FFB-B5CC-8B5D-AC9D-58023DF4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72F4-685E-5C82-BCB6-F3CF4C4C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1A121-7F0F-4329-7535-D0C02741C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2240-0A1C-DAE4-AE38-89D423136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B144-856C-B8DD-8B6A-5A732F07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FA0-8AE3-ED94-C0BC-6FB6F60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C256-2E44-0C46-3148-3FB63121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DD4F-0F93-D3D3-000B-05884DFB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E69-F9AC-D6C9-A7AA-28B1D41C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6EB8-F125-C3D3-599F-2AA85B2D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2224-16BD-6299-CDE4-379C25C1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8ED2-0A3A-363D-51A8-6683D41F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507E-DE77-DFCF-AA7A-8D1B3138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F54B2-2402-9BEB-1643-885DA7C9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41AF-1D2B-EC19-E6E8-FF28DAD6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DBF2-A8E6-A6FD-55DB-A081132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B6E6-47FD-71C6-6679-D3A80E41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3B25-E4E3-9E08-A173-7A8FE46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9B64-5399-D3F3-C25A-6BAEB17D4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23054-0BF7-0DB4-C09F-2C7F0B3C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7090-881F-6CE2-E022-175E5DCE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930C4-2150-2452-513D-37B14D76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48DB-0AE2-E637-6250-B2BE754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6281-6CC7-22A9-E9D3-229786BF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915A-BC4C-596E-E7F2-A7587062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7AE4D-CCBD-84C1-836F-BF83F7511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A1F2-A7BC-B0CF-B1A1-162C228B9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AD674-DD9D-E060-D924-C955E9EFF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28024-6E37-E712-4D81-EB46515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4BF5E-BE55-E644-DA47-CD822A5D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90808-657D-4CF5-EA60-0C6D3EC1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9A31-4CF2-1DB7-E08B-98E2EB78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7302D-23C6-0CE3-91D4-470FDFEC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55D4A-D23E-B71A-757F-A83EF2FE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B84A9-420C-F457-D0DD-DE9C4112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463C9-E16B-BF84-D0BD-D1DF5028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0A62C-078F-68F5-E5EB-126E580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43B9-C974-10D3-AFDA-584DC506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3703-8F6A-9453-BB01-F7ED46CA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F76D-7DF2-ABF8-00EB-AD4D44FC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A5DE3-1761-7AE4-232C-D564B5305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A78B-FFA3-59F8-C022-8249AB7A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3F029-5F14-E480-7853-6AFF975E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3AD51-E07D-79A1-3BC2-12D1DB2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316C-5687-DED0-3083-82F00677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1217C-A826-7D57-7965-AE3F03D60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7626-2A6C-009D-7246-CB5FAF1C4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EA39-7F74-41CE-DA82-18290955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325F-061B-DC14-89BE-A4B518C4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CD51C-0435-0A35-63F5-AC6EF81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6FF40-578A-EF8B-9906-F93C85AE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8580-7992-6B3A-BFE9-A0AE7663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4339-1C81-38FC-FC63-3C0764E54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3C5B4-0C60-4A16-95F7-A9F58F0EA4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BB6-9B39-7DD9-21AD-6091046D6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FB22-3582-A781-174D-9701BA24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32BB3-AEB7-4AC7-A71D-56CF5593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9BF3B3-982F-C994-2886-AC828EDCB1F0}"/>
              </a:ext>
            </a:extLst>
          </p:cNvPr>
          <p:cNvGrpSpPr/>
          <p:nvPr/>
        </p:nvGrpSpPr>
        <p:grpSpPr>
          <a:xfrm>
            <a:off x="1038184" y="474351"/>
            <a:ext cx="9043987" cy="4697089"/>
            <a:chOff x="1038184" y="474351"/>
            <a:chExt cx="9043987" cy="4697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FFB064-E152-451B-E6CB-7333BF739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0514"/>
            <a:stretch>
              <a:fillRect/>
            </a:stretch>
          </p:blipFill>
          <p:spPr>
            <a:xfrm>
              <a:off x="1894561" y="474351"/>
              <a:ext cx="7309729" cy="46970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081312-8058-B186-3EC4-8E562B69E7BE}"/>
                </a:ext>
              </a:extLst>
            </p:cNvPr>
            <p:cNvSpPr/>
            <p:nvPr/>
          </p:nvSpPr>
          <p:spPr>
            <a:xfrm>
              <a:off x="1935480" y="683260"/>
              <a:ext cx="7261073" cy="3581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39BF4D-D7B2-D01A-73F1-112EF10C9733}"/>
                </a:ext>
              </a:extLst>
            </p:cNvPr>
            <p:cNvSpPr/>
            <p:nvPr/>
          </p:nvSpPr>
          <p:spPr>
            <a:xfrm>
              <a:off x="1935480" y="1041400"/>
              <a:ext cx="7261073" cy="2946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E0A439-45D3-3132-4B3B-77F4E21F0E16}"/>
                </a:ext>
              </a:extLst>
            </p:cNvPr>
            <p:cNvSpPr/>
            <p:nvPr/>
          </p:nvSpPr>
          <p:spPr>
            <a:xfrm>
              <a:off x="1935005" y="1336040"/>
              <a:ext cx="7261548" cy="2946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6448BD-7D7E-E5EB-D20A-7A4F5ADEE9C5}"/>
                </a:ext>
              </a:extLst>
            </p:cNvPr>
            <p:cNvSpPr/>
            <p:nvPr/>
          </p:nvSpPr>
          <p:spPr>
            <a:xfrm>
              <a:off x="1935005" y="1630680"/>
              <a:ext cx="7261548" cy="1092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1D4745-97A0-4F9A-E0B3-92E228462A92}"/>
                </a:ext>
              </a:extLst>
            </p:cNvPr>
            <p:cNvSpPr/>
            <p:nvPr/>
          </p:nvSpPr>
          <p:spPr>
            <a:xfrm>
              <a:off x="1935006" y="2722880"/>
              <a:ext cx="7261547" cy="24485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3880F4-BCB8-8175-2B51-6C5574D67710}"/>
                </a:ext>
              </a:extLst>
            </p:cNvPr>
            <p:cNvGrpSpPr/>
            <p:nvPr/>
          </p:nvGrpSpPr>
          <p:grpSpPr>
            <a:xfrm>
              <a:off x="9611501" y="600264"/>
              <a:ext cx="470670" cy="523220"/>
              <a:chOff x="9826769" y="212285"/>
              <a:chExt cx="470670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293216C-4577-245A-A58E-E24AF8BFE562}"/>
                      </a:ext>
                    </a:extLst>
                  </p:cNvPr>
                  <p:cNvSpPr txBox="1"/>
                  <p:nvPr/>
                </p:nvSpPr>
                <p:spPr>
                  <a:xfrm>
                    <a:off x="9858261" y="212285"/>
                    <a:ext cx="39691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293216C-4577-245A-A58E-E24AF8BFE5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8261" y="212285"/>
                    <a:ext cx="396911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D3575F6-1CF0-D648-8B63-BE234198FB2B}"/>
                  </a:ext>
                </a:extLst>
              </p:cNvPr>
              <p:cNvSpPr/>
              <p:nvPr/>
            </p:nvSpPr>
            <p:spPr>
              <a:xfrm>
                <a:off x="9826769" y="239016"/>
                <a:ext cx="470670" cy="47067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267168-83C7-34F7-A781-834350145897}"/>
                </a:ext>
              </a:extLst>
            </p:cNvPr>
            <p:cNvGrpSpPr/>
            <p:nvPr/>
          </p:nvGrpSpPr>
          <p:grpSpPr>
            <a:xfrm>
              <a:off x="1038184" y="927110"/>
              <a:ext cx="470670" cy="523220"/>
              <a:chOff x="9826769" y="927110"/>
              <a:chExt cx="470670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53AB00C-1EAD-94DC-506D-F5181D6B41D8}"/>
                      </a:ext>
                    </a:extLst>
                  </p:cNvPr>
                  <p:cNvSpPr txBox="1"/>
                  <p:nvPr/>
                </p:nvSpPr>
                <p:spPr>
                  <a:xfrm>
                    <a:off x="9863648" y="927110"/>
                    <a:ext cx="39691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53AB00C-1EAD-94DC-506D-F5181D6B4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3648" y="927110"/>
                    <a:ext cx="396912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FACC3C-559D-720D-67AD-5EE9945AB250}"/>
                  </a:ext>
                </a:extLst>
              </p:cNvPr>
              <p:cNvSpPr/>
              <p:nvPr/>
            </p:nvSpPr>
            <p:spPr>
              <a:xfrm>
                <a:off x="9826769" y="953385"/>
                <a:ext cx="470670" cy="47067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84162-520D-7F16-725F-44B2ED55AD5E}"/>
                </a:ext>
              </a:extLst>
            </p:cNvPr>
            <p:cNvGrpSpPr/>
            <p:nvPr/>
          </p:nvGrpSpPr>
          <p:grpSpPr>
            <a:xfrm>
              <a:off x="9585922" y="1221750"/>
              <a:ext cx="470670" cy="523220"/>
              <a:chOff x="9826769" y="1594251"/>
              <a:chExt cx="470670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AF5FB10-4EF9-C784-B44B-EE393A9DDBAD}"/>
                      </a:ext>
                    </a:extLst>
                  </p:cNvPr>
                  <p:cNvSpPr txBox="1"/>
                  <p:nvPr/>
                </p:nvSpPr>
                <p:spPr>
                  <a:xfrm>
                    <a:off x="9859780" y="1594251"/>
                    <a:ext cx="40464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AF5FB10-4EF9-C784-B44B-EE393A9DDB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9780" y="1594251"/>
                    <a:ext cx="404647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668B01-E4F4-1DB8-5366-26B9A3C6E9BB}"/>
                  </a:ext>
                </a:extLst>
              </p:cNvPr>
              <p:cNvSpPr/>
              <p:nvPr/>
            </p:nvSpPr>
            <p:spPr>
              <a:xfrm>
                <a:off x="9826769" y="1620526"/>
                <a:ext cx="470670" cy="47067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EB4B5C9-488B-7B56-4F27-5A1C4FEB7675}"/>
                </a:ext>
              </a:extLst>
            </p:cNvPr>
            <p:cNvGrpSpPr/>
            <p:nvPr/>
          </p:nvGrpSpPr>
          <p:grpSpPr>
            <a:xfrm>
              <a:off x="9576568" y="1915170"/>
              <a:ext cx="470670" cy="523220"/>
              <a:chOff x="9826769" y="1600101"/>
              <a:chExt cx="470670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9D4D188-2F99-FAC4-AA57-DC8075840EB4}"/>
                      </a:ext>
                    </a:extLst>
                  </p:cNvPr>
                  <p:cNvSpPr txBox="1"/>
                  <p:nvPr/>
                </p:nvSpPr>
                <p:spPr>
                  <a:xfrm>
                    <a:off x="9856315" y="1600101"/>
                    <a:ext cx="40464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9D4D188-2F99-FAC4-AA57-DC8075840E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6315" y="1600101"/>
                    <a:ext cx="404647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ABF851D-3872-6414-ED3D-DF4250A63F37}"/>
                  </a:ext>
                </a:extLst>
              </p:cNvPr>
              <p:cNvSpPr/>
              <p:nvPr/>
            </p:nvSpPr>
            <p:spPr>
              <a:xfrm>
                <a:off x="9826769" y="1620526"/>
                <a:ext cx="470670" cy="47067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D61A9DB-864F-ED50-25BC-504F84ECBEB7}"/>
                </a:ext>
              </a:extLst>
            </p:cNvPr>
            <p:cNvGrpSpPr/>
            <p:nvPr/>
          </p:nvGrpSpPr>
          <p:grpSpPr>
            <a:xfrm>
              <a:off x="9606114" y="3685550"/>
              <a:ext cx="470670" cy="523220"/>
              <a:chOff x="9826769" y="1594251"/>
              <a:chExt cx="470670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A7782D6-F7EF-A30E-01A2-4D6209A817FF}"/>
                      </a:ext>
                    </a:extLst>
                  </p:cNvPr>
                  <p:cNvSpPr txBox="1"/>
                  <p:nvPr/>
                </p:nvSpPr>
                <p:spPr>
                  <a:xfrm>
                    <a:off x="9863246" y="1594251"/>
                    <a:ext cx="40464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A7782D6-F7EF-A30E-01A2-4D6209A81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3246" y="1594251"/>
                    <a:ext cx="40464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4D0A3E6-8479-34AF-0005-C7EDBF995597}"/>
                  </a:ext>
                </a:extLst>
              </p:cNvPr>
              <p:cNvSpPr/>
              <p:nvPr/>
            </p:nvSpPr>
            <p:spPr>
              <a:xfrm>
                <a:off x="9826769" y="1620526"/>
                <a:ext cx="470670" cy="47067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AE9C774-7BE0-F5A4-4AB0-250DA6001233}"/>
                </a:ext>
              </a:extLst>
            </p:cNvPr>
            <p:cNvCxnSpPr>
              <a:stCxn id="34" idx="2"/>
              <a:endCxn id="12" idx="3"/>
            </p:cNvCxnSpPr>
            <p:nvPr/>
          </p:nvCxnSpPr>
          <p:spPr>
            <a:xfrm flipH="1">
              <a:off x="9196553" y="3947160"/>
              <a:ext cx="4095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667F8C-3A78-7BEB-7E35-8FCBD79D7542}"/>
                </a:ext>
              </a:extLst>
            </p:cNvPr>
            <p:cNvCxnSpPr>
              <a:cxnSpLocks/>
              <a:stCxn id="31" idx="2"/>
              <a:endCxn id="11" idx="3"/>
            </p:cNvCxnSpPr>
            <p:nvPr/>
          </p:nvCxnSpPr>
          <p:spPr>
            <a:xfrm flipH="1">
              <a:off x="9196553" y="2170930"/>
              <a:ext cx="380015" cy="58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C112514-3598-6A0B-9E92-65461A34FBF3}"/>
                </a:ext>
              </a:extLst>
            </p:cNvPr>
            <p:cNvCxnSpPr>
              <a:cxnSpLocks/>
              <a:stCxn id="25" idx="2"/>
              <a:endCxn id="10" idx="3"/>
            </p:cNvCxnSpPr>
            <p:nvPr/>
          </p:nvCxnSpPr>
          <p:spPr>
            <a:xfrm flipH="1">
              <a:off x="9196553" y="1483360"/>
              <a:ext cx="3893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808D6D9-0D94-FA9E-9598-035CAA18720E}"/>
                </a:ext>
              </a:extLst>
            </p:cNvPr>
            <p:cNvCxnSpPr>
              <a:cxnSpLocks/>
              <a:stCxn id="24" idx="6"/>
              <a:endCxn id="9" idx="1"/>
            </p:cNvCxnSpPr>
            <p:nvPr/>
          </p:nvCxnSpPr>
          <p:spPr>
            <a:xfrm>
              <a:off x="1508854" y="1188720"/>
              <a:ext cx="4266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6651C3B-2340-D5B4-5589-622EEDDD1632}"/>
                </a:ext>
              </a:extLst>
            </p:cNvPr>
            <p:cNvCxnSpPr>
              <a:cxnSpLocks/>
              <a:stCxn id="23" idx="2"/>
              <a:endCxn id="6" idx="3"/>
            </p:cNvCxnSpPr>
            <p:nvPr/>
          </p:nvCxnSpPr>
          <p:spPr>
            <a:xfrm flipH="1">
              <a:off x="9196553" y="862330"/>
              <a:ext cx="4149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51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C9B2B-A8F3-0D71-CA72-B59542C2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61" y="210801"/>
            <a:ext cx="8237340" cy="62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A9B52-471E-5006-0D45-9786D58F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80"/>
          <a:stretch>
            <a:fillRect/>
          </a:stretch>
        </p:blipFill>
        <p:spPr>
          <a:xfrm>
            <a:off x="1082292" y="111374"/>
            <a:ext cx="10412278" cy="1125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34C6A-61D5-6A9F-F28A-978C1ADC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92" y="1325842"/>
            <a:ext cx="10412278" cy="1358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EF85A-79ED-F62A-91AD-E6D8EA10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91" y="2721315"/>
            <a:ext cx="10412277" cy="34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66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E5852-F6C0-92BE-3DF5-7782AEB9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731413"/>
            <a:ext cx="1060280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8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Mazo Gómez</dc:creator>
  <cp:lastModifiedBy>Emmanuel Mazo Gómez</cp:lastModifiedBy>
  <cp:revision>3</cp:revision>
  <dcterms:created xsi:type="dcterms:W3CDTF">2025-10-08T16:26:18Z</dcterms:created>
  <dcterms:modified xsi:type="dcterms:W3CDTF">2025-10-09T21:03:03Z</dcterms:modified>
</cp:coreProperties>
</file>