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10E6-7B69-4A48-8BB9-90B0E41753D2}" type="datetimeFigureOut">
              <a:rPr lang="en-US" smtClean="0"/>
              <a:t>11/16/11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7542-8DB3-6246-9C8E-3B1DF33FAE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25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</a:t>
            </a:r>
            <a:r>
              <a:rPr lang="es-ES_tradnl" dirty="0" smtClean="0"/>
              <a:t>ótese todos los métodos vacíos que son obligatorios</a:t>
            </a:r>
            <a:r>
              <a:rPr lang="es-ES_tradnl" baseline="0" dirty="0" smtClean="0"/>
              <a:t> al implementar la interfaz </a:t>
            </a:r>
            <a:r>
              <a:rPr lang="es-ES_tradnl" baseline="0" dirty="0" err="1" smtClean="0"/>
              <a:t>SessionBean</a:t>
            </a:r>
            <a:r>
              <a:rPr lang="es-ES_tradnl" baseline="0" dirty="0" smtClean="0"/>
              <a:t>. Todo esto para poder hacer que un EJB regrese un </a:t>
            </a:r>
            <a:r>
              <a:rPr lang="es-ES_tradnl" baseline="0" dirty="0" err="1" smtClean="0"/>
              <a:t>String</a:t>
            </a:r>
            <a:r>
              <a:rPr lang="es-ES_tradnl" baseline="0" dirty="0" smtClean="0"/>
              <a:t> con “</a:t>
            </a:r>
            <a:r>
              <a:rPr lang="es-ES_tradnl" baseline="0" dirty="0" err="1" smtClean="0"/>
              <a:t>Hello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r>
              <a:rPr lang="es-ES_tradnl" baseline="0" dirty="0" smtClean="0"/>
              <a:t>”.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5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 es necesario implementar nada. As</a:t>
            </a:r>
            <a:r>
              <a:rPr lang="es-ES_tradnl" dirty="0" smtClean="0"/>
              <a:t>í</a:t>
            </a:r>
            <a:r>
              <a:rPr lang="es-ES_tradnl" dirty="0" smtClean="0"/>
              <a:t> de simple es programar en Spring.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</a:t>
            </a:r>
            <a:r>
              <a:rPr lang="es-ES_tradnl" dirty="0" smtClean="0"/>
              <a:t>l caballero</a:t>
            </a:r>
            <a:r>
              <a:rPr lang="es-ES_tradnl" baseline="0" dirty="0" smtClean="0"/>
              <a:t> sólo puede rescatar damiselas y no puede hacer ningún otro encargo.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16,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Desarrollo Web utilizando Spring 3.0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J. David Mendoza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63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</a:t>
            </a:r>
            <a:r>
              <a:rPr lang="es-ES_tradnl" dirty="0" smtClean="0"/>
              <a:t>ásicos de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Integrando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s-ES_tradnl" dirty="0" smtClean="0"/>
              <a:t>ón a Desarrollo Web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24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87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Historia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Nace la especificaci</a:t>
            </a:r>
            <a:r>
              <a:rPr lang="es-ES_tradnl" dirty="0" smtClean="0"/>
              <a:t>ón de JavaBeans en Diciembre de 1996</a:t>
            </a:r>
          </a:p>
          <a:p>
            <a:r>
              <a:rPr lang="es-ES_tradnl" dirty="0" smtClean="0"/>
              <a:t>Nace la especificación de Enterprise JavaBeans (</a:t>
            </a:r>
            <a:r>
              <a:rPr lang="es-ES_tradnl" dirty="0" err="1" smtClean="0"/>
              <a:t>EJB’s</a:t>
            </a:r>
            <a:r>
              <a:rPr lang="es-ES_tradnl" dirty="0" smtClean="0"/>
              <a:t>) en Marzo de 1998</a:t>
            </a:r>
          </a:p>
          <a:p>
            <a:r>
              <a:rPr lang="es-ES_tradnl" dirty="0" smtClean="0"/>
              <a:t>Nace Spring (DI y AOP)</a:t>
            </a:r>
          </a:p>
          <a:p>
            <a:r>
              <a:rPr lang="es-ES_tradnl" dirty="0" smtClean="0"/>
              <a:t>Últimas especificaciones de EJB (3.0 y 3.1), incluyen DI y AOP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04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Simplifica Java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Spring simplifica Java</a:t>
            </a:r>
          </a:p>
          <a:p>
            <a:pPr lvl="1"/>
            <a:r>
              <a:rPr lang="es-ES_tradnl" dirty="0" smtClean="0"/>
              <a:t>Utilizando </a:t>
            </a:r>
            <a:r>
              <a:rPr lang="es-ES_tradnl" i="1" dirty="0" err="1" smtClean="0"/>
              <a:t>Plain</a:t>
            </a:r>
            <a:r>
              <a:rPr lang="es-ES_tradnl" i="1" dirty="0" smtClean="0"/>
              <a:t> Old Java </a:t>
            </a:r>
            <a:r>
              <a:rPr lang="es-ES_tradnl" i="1" dirty="0" err="1" smtClean="0"/>
              <a:t>Objects</a:t>
            </a:r>
            <a:r>
              <a:rPr lang="es-ES_tradnl" i="1" dirty="0" smtClean="0"/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POJO’s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Desacoplamiento a trav</a:t>
            </a:r>
            <a:r>
              <a:rPr lang="es-ES_tradnl" dirty="0" smtClean="0"/>
              <a:t>és de Inyección de Dependencias (DI)</a:t>
            </a:r>
          </a:p>
          <a:p>
            <a:pPr lvl="1"/>
            <a:r>
              <a:rPr lang="es-ES_tradnl" dirty="0" smtClean="0"/>
              <a:t>Programación declarativa a través de convenciones y aspectos (AOP)</a:t>
            </a:r>
          </a:p>
          <a:p>
            <a:pPr lvl="1"/>
            <a:r>
              <a:rPr lang="es-ES_tradnl" dirty="0" smtClean="0"/>
              <a:t>Reducci</a:t>
            </a:r>
            <a:r>
              <a:rPr lang="es-ES_tradnl" dirty="0" smtClean="0"/>
              <a:t>ón de código repetitivo a través de plantillas y aspectos (AOP)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616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EJB 2.0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_tradnl" sz="1600" dirty="0" err="1" smtClean="0"/>
              <a:t>package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ejb.session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javax.ejb.SessionBean</a:t>
            </a:r>
            <a:r>
              <a:rPr lang="es-ES_tradnl" sz="1600" dirty="0"/>
              <a:t>; </a:t>
            </a: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javax.ejb.SessionContext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class</a:t>
            </a:r>
            <a:r>
              <a:rPr lang="es-ES_tradnl" sz="1600" dirty="0"/>
              <a:t> </a:t>
            </a:r>
            <a:r>
              <a:rPr lang="es-ES_tradnl" sz="1600" dirty="0" err="1"/>
              <a:t>HelloWorldBean</a:t>
            </a:r>
            <a:r>
              <a:rPr lang="es-ES_tradnl" sz="1600" dirty="0"/>
              <a:t> </a:t>
            </a:r>
            <a:r>
              <a:rPr lang="es-ES_tradnl" sz="1600" dirty="0" err="1"/>
              <a:t>implements</a:t>
            </a:r>
            <a:r>
              <a:rPr lang="es-ES_tradnl" sz="1600" dirty="0"/>
              <a:t> </a:t>
            </a:r>
            <a:r>
              <a:rPr lang="es-ES_tradnl" sz="1600" dirty="0" err="1"/>
              <a:t>SessionBean</a:t>
            </a:r>
            <a:r>
              <a:rPr lang="es-ES_tradnl" sz="1600" dirty="0"/>
              <a:t> { </a:t>
            </a:r>
            <a:endParaRPr lang="es-ES_tradnl" sz="1600" dirty="0" smtClean="0"/>
          </a:p>
          <a:p>
            <a:pPr marL="365760" lvl="1" indent="0">
              <a:buNone/>
            </a:pPr>
            <a:r>
              <a:rPr lang="es-ES_tradnl" sz="1600" dirty="0" err="1" smtClean="0"/>
              <a:t>public</a:t>
            </a:r>
            <a:r>
              <a:rPr lang="es-ES_tradnl" sz="1600" dirty="0" smtClean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ejbActivate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ejbPassivate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ejbRemove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setSessionContext</a:t>
            </a:r>
            <a:r>
              <a:rPr lang="es-ES_tradnl" sz="1600" dirty="0"/>
              <a:t>(</a:t>
            </a:r>
            <a:r>
              <a:rPr lang="es-ES_tradnl" sz="1600" dirty="0" err="1"/>
              <a:t>SessionContext</a:t>
            </a:r>
            <a:r>
              <a:rPr lang="es-ES_tradnl" sz="1600" dirty="0"/>
              <a:t> </a:t>
            </a:r>
            <a:r>
              <a:rPr lang="es-ES_tradnl" sz="1600" dirty="0" err="1"/>
              <a:t>ctx</a:t>
            </a:r>
            <a:r>
              <a:rPr lang="es-ES_tradnl" sz="1600" dirty="0"/>
              <a:t>) </a:t>
            </a:r>
            <a:r>
              <a:rPr lang="es-ES_tradnl" sz="1600" dirty="0" smtClean="0"/>
              <a:t>{}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String</a:t>
            </a:r>
            <a:r>
              <a:rPr lang="es-ES_tradnl" sz="1600" dirty="0"/>
              <a:t> </a:t>
            </a:r>
            <a:r>
              <a:rPr lang="es-ES_tradnl" sz="1600" dirty="0" err="1"/>
              <a:t>sayHello</a:t>
            </a:r>
            <a:r>
              <a:rPr lang="es-ES_tradnl" sz="1600" dirty="0"/>
              <a:t>() { </a:t>
            </a:r>
            <a:r>
              <a:rPr lang="es-ES_tradnl" sz="1600" dirty="0" err="1"/>
              <a:t>return</a:t>
            </a:r>
            <a:r>
              <a:rPr lang="es-ES_tradnl" sz="1600" dirty="0"/>
              <a:t> "</a:t>
            </a:r>
            <a:r>
              <a:rPr lang="es-ES_tradnl" sz="1600" dirty="0" err="1"/>
              <a:t>Hello</a:t>
            </a:r>
            <a:r>
              <a:rPr lang="es-ES_tradnl" sz="1600" dirty="0"/>
              <a:t> </a:t>
            </a:r>
            <a:r>
              <a:rPr lang="es-ES_tradnl" sz="1600" dirty="0" err="1" smtClean="0"/>
              <a:t>World</a:t>
            </a:r>
            <a:r>
              <a:rPr lang="es-ES_tradnl" sz="1600" dirty="0" smtClean="0"/>
              <a:t>”;}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ejbCreate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68580" indent="0">
              <a:buNone/>
            </a:pPr>
            <a:r>
              <a:rPr lang="es-ES_tradn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64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spring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HelloWorldBean</a:t>
            </a:r>
            <a:r>
              <a:rPr lang="es-ES_tradnl" dirty="0"/>
              <a:t> { </a:t>
            </a:r>
            <a:endParaRPr lang="es-ES_tradnl" dirty="0" smtClean="0"/>
          </a:p>
          <a:p>
            <a:pPr marL="365760" lvl="1" indent="0">
              <a:buNone/>
            </a:pPr>
            <a:r>
              <a:rPr lang="es-ES_tradnl" sz="2400" dirty="0" err="1" smtClean="0"/>
              <a:t>public</a:t>
            </a:r>
            <a:r>
              <a:rPr lang="es-ES_tradnl" sz="2400" dirty="0" smtClean="0"/>
              <a:t> </a:t>
            </a:r>
            <a:r>
              <a:rPr lang="es-ES_tradnl" sz="2400" dirty="0" err="1"/>
              <a:t>String</a:t>
            </a:r>
            <a:r>
              <a:rPr lang="es-ES_tradnl" sz="2400" dirty="0"/>
              <a:t> </a:t>
            </a:r>
            <a:r>
              <a:rPr lang="es-ES_tradnl" sz="2400" dirty="0" err="1"/>
              <a:t>sayHello</a:t>
            </a:r>
            <a:r>
              <a:rPr lang="es-ES_tradnl" sz="2400" dirty="0"/>
              <a:t>() {</a:t>
            </a:r>
          </a:p>
          <a:p>
            <a:pPr marL="640080" lvl="2" indent="0">
              <a:buNone/>
            </a:pPr>
            <a:r>
              <a:rPr lang="es-ES_tradnl" sz="2400" dirty="0" err="1" smtClean="0"/>
              <a:t>return</a:t>
            </a:r>
            <a:r>
              <a:rPr lang="es-ES_tradnl" sz="2400" dirty="0" smtClean="0"/>
              <a:t> </a:t>
            </a:r>
            <a:r>
              <a:rPr lang="es-ES_tradnl" sz="2400" dirty="0"/>
              <a:t>"</a:t>
            </a:r>
            <a:r>
              <a:rPr lang="es-ES_tradnl" sz="2400" dirty="0" err="1"/>
              <a:t>Hello</a:t>
            </a:r>
            <a:r>
              <a:rPr lang="es-ES_tradnl" sz="2400" dirty="0"/>
              <a:t> </a:t>
            </a:r>
            <a:r>
              <a:rPr lang="es-ES_tradnl" sz="2400" dirty="0" err="1"/>
              <a:t>World</a:t>
            </a:r>
            <a:r>
              <a:rPr lang="es-ES_tradnl" sz="2400" dirty="0"/>
              <a:t>";</a:t>
            </a:r>
          </a:p>
          <a:p>
            <a:pPr marL="365760" lvl="1" indent="0">
              <a:buNone/>
            </a:pPr>
            <a:r>
              <a:rPr lang="es-ES_tradnl" sz="2400" dirty="0"/>
              <a:t>}</a:t>
            </a:r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936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Acoplamiento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RescueDamselQuest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() </a:t>
            </a:r>
            <a:r>
              <a:rPr lang="es-ES_tradnl" dirty="0" smtClean="0"/>
              <a:t>{</a:t>
            </a:r>
          </a:p>
          <a:p>
            <a:pPr marL="6858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quest</a:t>
            </a:r>
            <a:r>
              <a:rPr lang="es-ES_tradnl" dirty="0" smtClean="0"/>
              <a:t> </a:t>
            </a:r>
            <a:r>
              <a:rPr lang="es-ES_tradnl" dirty="0"/>
              <a:t>= new </a:t>
            </a:r>
            <a:r>
              <a:rPr lang="es-ES_tradnl" dirty="0" err="1"/>
              <a:t>RescueDamselQuest</a:t>
            </a:r>
            <a:r>
              <a:rPr lang="es-ES_tradnl" dirty="0"/>
              <a:t>()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/>
              <a:t>throws</a:t>
            </a:r>
            <a:r>
              <a:rPr lang="es-ES_tradnl" dirty="0"/>
              <a:t> </a:t>
            </a:r>
            <a:r>
              <a:rPr lang="es-ES_tradnl" dirty="0" err="1"/>
              <a:t>QuestException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   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11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Desacoplamiento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BraveKnight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BraveKnight</a:t>
            </a:r>
            <a:r>
              <a:rPr lang="es-ES_tradnl" dirty="0"/>
              <a:t>(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) { </a:t>
            </a:r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this.quest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 smtClean="0"/>
              <a:t>throws</a:t>
            </a:r>
            <a:r>
              <a:rPr lang="es-ES_tradnl" dirty="0" smtClean="0"/>
              <a:t> </a:t>
            </a:r>
            <a:r>
              <a:rPr lang="es-ES_tradnl" dirty="0" err="1" smtClean="0"/>
              <a:t>QuestException</a:t>
            </a:r>
            <a:r>
              <a:rPr lang="es-ES_tradnl" dirty="0" smtClean="0"/>
              <a:t> </a:t>
            </a:r>
            <a:r>
              <a:rPr lang="es-ES_tradnl" dirty="0"/>
              <a:t>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709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72</TotalTime>
  <Words>332</Words>
  <Application>Microsoft Macintosh PowerPoint</Application>
  <PresentationFormat>On-screen Show (4:3)</PresentationFormat>
  <Paragraphs>65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Desarrollo Web utilizando Spring 3.0</vt:lpstr>
      <vt:lpstr>Introducción a Desarrollo Web</vt:lpstr>
      <vt:lpstr>Spring Core</vt:lpstr>
      <vt:lpstr>Historia</vt:lpstr>
      <vt:lpstr>Simplifica Java</vt:lpstr>
      <vt:lpstr>EJB 2.0</vt:lpstr>
      <vt:lpstr>Spring</vt:lpstr>
      <vt:lpstr>Acoplamiento</vt:lpstr>
      <vt:lpstr>Desacoplamiento</vt:lpstr>
      <vt:lpstr>Básicos de Spring</vt:lpstr>
      <vt:lpstr>Integrando Spring</vt:lpstr>
    </vt:vector>
  </TitlesOfParts>
  <Company>Universidad de Montemorelos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utilizando Spring 3.0</dc:title>
  <dc:creator>J. David Mendoza</dc:creator>
  <cp:lastModifiedBy>J. David Mendoza</cp:lastModifiedBy>
  <cp:revision>6</cp:revision>
  <dcterms:created xsi:type="dcterms:W3CDTF">2011-11-16T14:53:00Z</dcterms:created>
  <dcterms:modified xsi:type="dcterms:W3CDTF">2011-11-16T16:05:34Z</dcterms:modified>
</cp:coreProperties>
</file>