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60" d="100"/>
          <a:sy n="160" d="100"/>
        </p:scale>
        <p:origin x="1080" y="21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5223-DE65-4863-9D34-77B3087407A3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937D-7975-4756-B4F9-2DFCC6B6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45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5223-DE65-4863-9D34-77B3087407A3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937D-7975-4756-B4F9-2DFCC6B6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51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5223-DE65-4863-9D34-77B3087407A3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937D-7975-4756-B4F9-2DFCC6B6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61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5223-DE65-4863-9D34-77B3087407A3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937D-7975-4756-B4F9-2DFCC6B6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4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5223-DE65-4863-9D34-77B3087407A3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937D-7975-4756-B4F9-2DFCC6B6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88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5223-DE65-4863-9D34-77B3087407A3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937D-7975-4756-B4F9-2DFCC6B6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50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5223-DE65-4863-9D34-77B3087407A3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937D-7975-4756-B4F9-2DFCC6B6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5223-DE65-4863-9D34-77B3087407A3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937D-7975-4756-B4F9-2DFCC6B6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8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5223-DE65-4863-9D34-77B3087407A3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937D-7975-4756-B4F9-2DFCC6B6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358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5223-DE65-4863-9D34-77B3087407A3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937D-7975-4756-B4F9-2DFCC6B6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25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5223-DE65-4863-9D34-77B3087407A3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937D-7975-4756-B4F9-2DFCC6B6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1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25223-DE65-4863-9D34-77B3087407A3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6937D-7975-4756-B4F9-2DFCC6B6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7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microsoft.com/office/2007/relationships/hdphoto" Target="../media/hdphoto2.wdp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larissa\Dropbox\Work\Projects\RRM\Code\Interface\InterfaceRRM\images\grab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514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larissa\Dropbox\Work\Projects\RRM\Code\Interface\InterfaceRRM\images\select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371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5170310" y="4209937"/>
            <a:ext cx="1306690" cy="927368"/>
            <a:chOff x="5170310" y="4209937"/>
            <a:chExt cx="541846" cy="351148"/>
          </a:xfrm>
        </p:grpSpPr>
        <p:sp>
          <p:nvSpPr>
            <p:cNvPr id="5" name="Freeform 4"/>
            <p:cNvSpPr/>
            <p:nvPr/>
          </p:nvSpPr>
          <p:spPr>
            <a:xfrm>
              <a:off x="5170311" y="4209937"/>
              <a:ext cx="530578" cy="351148"/>
            </a:xfrm>
            <a:custGeom>
              <a:avLst/>
              <a:gdLst>
                <a:gd name="connsiteX0" fmla="*/ 0 w 530578"/>
                <a:gd name="connsiteY0" fmla="*/ 204019 h 351148"/>
                <a:gd name="connsiteX1" fmla="*/ 180622 w 530578"/>
                <a:gd name="connsiteY1" fmla="*/ 819 h 351148"/>
                <a:gd name="connsiteX2" fmla="*/ 349956 w 530578"/>
                <a:gd name="connsiteY2" fmla="*/ 271752 h 351148"/>
                <a:gd name="connsiteX3" fmla="*/ 530578 w 530578"/>
                <a:gd name="connsiteY3" fmla="*/ 350774 h 351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578" h="351148">
                  <a:moveTo>
                    <a:pt x="0" y="204019"/>
                  </a:moveTo>
                  <a:cubicBezTo>
                    <a:pt x="61148" y="96774"/>
                    <a:pt x="122296" y="-10470"/>
                    <a:pt x="180622" y="819"/>
                  </a:cubicBezTo>
                  <a:cubicBezTo>
                    <a:pt x="238948" y="12108"/>
                    <a:pt x="291630" y="213426"/>
                    <a:pt x="349956" y="271752"/>
                  </a:cubicBezTo>
                  <a:cubicBezTo>
                    <a:pt x="408282" y="330078"/>
                    <a:pt x="474134" y="354537"/>
                    <a:pt x="530578" y="350774"/>
                  </a:cubicBezTo>
                </a:path>
              </a:pathLst>
            </a:custGeom>
            <a:noFill/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 flipH="1">
              <a:off x="5170310" y="4397098"/>
              <a:ext cx="316089" cy="136213"/>
            </a:xfrm>
            <a:custGeom>
              <a:avLst/>
              <a:gdLst>
                <a:gd name="connsiteX0" fmla="*/ 0 w 530578"/>
                <a:gd name="connsiteY0" fmla="*/ 204019 h 351148"/>
                <a:gd name="connsiteX1" fmla="*/ 180622 w 530578"/>
                <a:gd name="connsiteY1" fmla="*/ 819 h 351148"/>
                <a:gd name="connsiteX2" fmla="*/ 349956 w 530578"/>
                <a:gd name="connsiteY2" fmla="*/ 271752 h 351148"/>
                <a:gd name="connsiteX3" fmla="*/ 530578 w 530578"/>
                <a:gd name="connsiteY3" fmla="*/ 350774 h 351148"/>
                <a:gd name="connsiteX0" fmla="*/ 0 w 530578"/>
                <a:gd name="connsiteY0" fmla="*/ 125773 h 272787"/>
                <a:gd name="connsiteX1" fmla="*/ 165279 w 530578"/>
                <a:gd name="connsiteY1" fmla="*/ 2353 h 272787"/>
                <a:gd name="connsiteX2" fmla="*/ 349956 w 530578"/>
                <a:gd name="connsiteY2" fmla="*/ 193506 h 272787"/>
                <a:gd name="connsiteX3" fmla="*/ 530578 w 530578"/>
                <a:gd name="connsiteY3" fmla="*/ 272528 h 272787"/>
                <a:gd name="connsiteX0" fmla="*/ 0 w 530578"/>
                <a:gd name="connsiteY0" fmla="*/ 95848 h 279683"/>
                <a:gd name="connsiteX1" fmla="*/ 165279 w 530578"/>
                <a:gd name="connsiteY1" fmla="*/ 9249 h 279683"/>
                <a:gd name="connsiteX2" fmla="*/ 349956 w 530578"/>
                <a:gd name="connsiteY2" fmla="*/ 200402 h 279683"/>
                <a:gd name="connsiteX3" fmla="*/ 530578 w 530578"/>
                <a:gd name="connsiteY3" fmla="*/ 279424 h 279683"/>
                <a:gd name="connsiteX0" fmla="*/ 0 w 530578"/>
                <a:gd name="connsiteY0" fmla="*/ 89237 h 273072"/>
                <a:gd name="connsiteX1" fmla="*/ 165279 w 530578"/>
                <a:gd name="connsiteY1" fmla="*/ 2638 h 273072"/>
                <a:gd name="connsiteX2" fmla="*/ 349956 w 530578"/>
                <a:gd name="connsiteY2" fmla="*/ 193791 h 273072"/>
                <a:gd name="connsiteX3" fmla="*/ 530578 w 530578"/>
                <a:gd name="connsiteY3" fmla="*/ 272813 h 273072"/>
                <a:gd name="connsiteX0" fmla="*/ 0 w 530578"/>
                <a:gd name="connsiteY0" fmla="*/ 59951 h 243758"/>
                <a:gd name="connsiteX1" fmla="*/ 165279 w 530578"/>
                <a:gd name="connsiteY1" fmla="*/ 4036 h 243758"/>
                <a:gd name="connsiteX2" fmla="*/ 349956 w 530578"/>
                <a:gd name="connsiteY2" fmla="*/ 164505 h 243758"/>
                <a:gd name="connsiteX3" fmla="*/ 530578 w 530578"/>
                <a:gd name="connsiteY3" fmla="*/ 243527 h 243758"/>
                <a:gd name="connsiteX0" fmla="*/ 0 w 530578"/>
                <a:gd name="connsiteY0" fmla="*/ 28764 h 212544"/>
                <a:gd name="connsiteX1" fmla="*/ 128458 w 530578"/>
                <a:gd name="connsiteY1" fmla="*/ 9671 h 212544"/>
                <a:gd name="connsiteX2" fmla="*/ 349956 w 530578"/>
                <a:gd name="connsiteY2" fmla="*/ 133318 h 212544"/>
                <a:gd name="connsiteX3" fmla="*/ 530578 w 530578"/>
                <a:gd name="connsiteY3" fmla="*/ 212340 h 212544"/>
                <a:gd name="connsiteX0" fmla="*/ 0 w 548988"/>
                <a:gd name="connsiteY0" fmla="*/ 22173 h 218227"/>
                <a:gd name="connsiteX1" fmla="*/ 146868 w 548988"/>
                <a:gd name="connsiteY1" fmla="*/ 15354 h 218227"/>
                <a:gd name="connsiteX2" fmla="*/ 368366 w 548988"/>
                <a:gd name="connsiteY2" fmla="*/ 139001 h 218227"/>
                <a:gd name="connsiteX3" fmla="*/ 548988 w 548988"/>
                <a:gd name="connsiteY3" fmla="*/ 218023 h 218227"/>
                <a:gd name="connsiteX0" fmla="*/ 0 w 548988"/>
                <a:gd name="connsiteY0" fmla="*/ 17227 h 213281"/>
                <a:gd name="connsiteX1" fmla="*/ 146868 w 548988"/>
                <a:gd name="connsiteY1" fmla="*/ 10408 h 213281"/>
                <a:gd name="connsiteX2" fmla="*/ 368366 w 548988"/>
                <a:gd name="connsiteY2" fmla="*/ 134055 h 213281"/>
                <a:gd name="connsiteX3" fmla="*/ 548988 w 548988"/>
                <a:gd name="connsiteY3" fmla="*/ 213077 h 213281"/>
                <a:gd name="connsiteX0" fmla="*/ 0 w 548988"/>
                <a:gd name="connsiteY0" fmla="*/ 19471 h 215806"/>
                <a:gd name="connsiteX1" fmla="*/ 146868 w 548988"/>
                <a:gd name="connsiteY1" fmla="*/ 12652 h 215806"/>
                <a:gd name="connsiteX2" fmla="*/ 337682 w 548988"/>
                <a:gd name="connsiteY2" fmla="*/ 166983 h 215806"/>
                <a:gd name="connsiteX3" fmla="*/ 548988 w 548988"/>
                <a:gd name="connsiteY3" fmla="*/ 215321 h 215806"/>
                <a:gd name="connsiteX0" fmla="*/ 0 w 548988"/>
                <a:gd name="connsiteY0" fmla="*/ 13121 h 209298"/>
                <a:gd name="connsiteX1" fmla="*/ 146868 w 548988"/>
                <a:gd name="connsiteY1" fmla="*/ 6302 h 209298"/>
                <a:gd name="connsiteX2" fmla="*/ 232899 w 548988"/>
                <a:gd name="connsiteY2" fmla="*/ 73085 h 209298"/>
                <a:gd name="connsiteX3" fmla="*/ 337682 w 548988"/>
                <a:gd name="connsiteY3" fmla="*/ 160633 h 209298"/>
                <a:gd name="connsiteX4" fmla="*/ 548988 w 548988"/>
                <a:gd name="connsiteY4" fmla="*/ 208971 h 209298"/>
                <a:gd name="connsiteX0" fmla="*/ 0 w 548988"/>
                <a:gd name="connsiteY0" fmla="*/ 25156 h 221333"/>
                <a:gd name="connsiteX1" fmla="*/ 116183 w 548988"/>
                <a:gd name="connsiteY1" fmla="*/ 2995 h 221333"/>
                <a:gd name="connsiteX2" fmla="*/ 232899 w 548988"/>
                <a:gd name="connsiteY2" fmla="*/ 85120 h 221333"/>
                <a:gd name="connsiteX3" fmla="*/ 337682 w 548988"/>
                <a:gd name="connsiteY3" fmla="*/ 172668 h 221333"/>
                <a:gd name="connsiteX4" fmla="*/ 548988 w 548988"/>
                <a:gd name="connsiteY4" fmla="*/ 221006 h 221333"/>
                <a:gd name="connsiteX0" fmla="*/ 0 w 548988"/>
                <a:gd name="connsiteY0" fmla="*/ 25156 h 221333"/>
                <a:gd name="connsiteX1" fmla="*/ 116183 w 548988"/>
                <a:gd name="connsiteY1" fmla="*/ 2995 h 221333"/>
                <a:gd name="connsiteX2" fmla="*/ 232899 w 548988"/>
                <a:gd name="connsiteY2" fmla="*/ 85120 h 221333"/>
                <a:gd name="connsiteX3" fmla="*/ 337682 w 548988"/>
                <a:gd name="connsiteY3" fmla="*/ 172668 h 221333"/>
                <a:gd name="connsiteX4" fmla="*/ 548988 w 548988"/>
                <a:gd name="connsiteY4" fmla="*/ 221006 h 221333"/>
                <a:gd name="connsiteX0" fmla="*/ 0 w 548988"/>
                <a:gd name="connsiteY0" fmla="*/ 21033 h 217210"/>
                <a:gd name="connsiteX1" fmla="*/ 111420 w 548988"/>
                <a:gd name="connsiteY1" fmla="*/ 3635 h 217210"/>
                <a:gd name="connsiteX2" fmla="*/ 232899 w 548988"/>
                <a:gd name="connsiteY2" fmla="*/ 80997 h 217210"/>
                <a:gd name="connsiteX3" fmla="*/ 337682 w 548988"/>
                <a:gd name="connsiteY3" fmla="*/ 168545 h 217210"/>
                <a:gd name="connsiteX4" fmla="*/ 548988 w 548988"/>
                <a:gd name="connsiteY4" fmla="*/ 216883 h 217210"/>
                <a:gd name="connsiteX0" fmla="*/ 0 w 548988"/>
                <a:gd name="connsiteY0" fmla="*/ 21033 h 217210"/>
                <a:gd name="connsiteX1" fmla="*/ 109039 w 548988"/>
                <a:gd name="connsiteY1" fmla="*/ 3635 h 217210"/>
                <a:gd name="connsiteX2" fmla="*/ 232899 w 548988"/>
                <a:gd name="connsiteY2" fmla="*/ 80997 h 217210"/>
                <a:gd name="connsiteX3" fmla="*/ 337682 w 548988"/>
                <a:gd name="connsiteY3" fmla="*/ 168545 h 217210"/>
                <a:gd name="connsiteX4" fmla="*/ 548988 w 548988"/>
                <a:gd name="connsiteY4" fmla="*/ 216883 h 217210"/>
                <a:gd name="connsiteX0" fmla="*/ 0 w 548988"/>
                <a:gd name="connsiteY0" fmla="*/ 20034 h 216211"/>
                <a:gd name="connsiteX1" fmla="*/ 109039 w 548988"/>
                <a:gd name="connsiteY1" fmla="*/ 2636 h 216211"/>
                <a:gd name="connsiteX2" fmla="*/ 232899 w 548988"/>
                <a:gd name="connsiteY2" fmla="*/ 79998 h 216211"/>
                <a:gd name="connsiteX3" fmla="*/ 337682 w 548988"/>
                <a:gd name="connsiteY3" fmla="*/ 167546 h 216211"/>
                <a:gd name="connsiteX4" fmla="*/ 548988 w 548988"/>
                <a:gd name="connsiteY4" fmla="*/ 215884 h 216211"/>
                <a:gd name="connsiteX0" fmla="*/ 0 w 548988"/>
                <a:gd name="connsiteY0" fmla="*/ 20034 h 216211"/>
                <a:gd name="connsiteX1" fmla="*/ 109039 w 548988"/>
                <a:gd name="connsiteY1" fmla="*/ 2636 h 216211"/>
                <a:gd name="connsiteX2" fmla="*/ 232899 w 548988"/>
                <a:gd name="connsiteY2" fmla="*/ 79998 h 216211"/>
                <a:gd name="connsiteX3" fmla="*/ 337682 w 548988"/>
                <a:gd name="connsiteY3" fmla="*/ 167546 h 216211"/>
                <a:gd name="connsiteX4" fmla="*/ 548988 w 548988"/>
                <a:gd name="connsiteY4" fmla="*/ 215884 h 216211"/>
                <a:gd name="connsiteX0" fmla="*/ 0 w 548988"/>
                <a:gd name="connsiteY0" fmla="*/ 21032 h 217209"/>
                <a:gd name="connsiteX1" fmla="*/ 109039 w 548988"/>
                <a:gd name="connsiteY1" fmla="*/ 3634 h 217209"/>
                <a:gd name="connsiteX2" fmla="*/ 232899 w 548988"/>
                <a:gd name="connsiteY2" fmla="*/ 80996 h 217209"/>
                <a:gd name="connsiteX3" fmla="*/ 337682 w 548988"/>
                <a:gd name="connsiteY3" fmla="*/ 168544 h 217209"/>
                <a:gd name="connsiteX4" fmla="*/ 548988 w 548988"/>
                <a:gd name="connsiteY4" fmla="*/ 216882 h 217209"/>
                <a:gd name="connsiteX0" fmla="*/ 0 w 439949"/>
                <a:gd name="connsiteY0" fmla="*/ 0 h 213575"/>
                <a:gd name="connsiteX1" fmla="*/ 123860 w 439949"/>
                <a:gd name="connsiteY1" fmla="*/ 77362 h 213575"/>
                <a:gd name="connsiteX2" fmla="*/ 228643 w 439949"/>
                <a:gd name="connsiteY2" fmla="*/ 164910 h 213575"/>
                <a:gd name="connsiteX3" fmla="*/ 439949 w 439949"/>
                <a:gd name="connsiteY3" fmla="*/ 213248 h 213575"/>
                <a:gd name="connsiteX0" fmla="*/ 0 w 316089"/>
                <a:gd name="connsiteY0" fmla="*/ 0 h 136213"/>
                <a:gd name="connsiteX1" fmla="*/ 104783 w 316089"/>
                <a:gd name="connsiteY1" fmla="*/ 87548 h 136213"/>
                <a:gd name="connsiteX2" fmla="*/ 316089 w 316089"/>
                <a:gd name="connsiteY2" fmla="*/ 135886 h 136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6089" h="136213">
                  <a:moveTo>
                    <a:pt x="0" y="0"/>
                  </a:moveTo>
                  <a:cubicBezTo>
                    <a:pt x="31802" y="25722"/>
                    <a:pt x="52101" y="64900"/>
                    <a:pt x="104783" y="87548"/>
                  </a:cubicBezTo>
                  <a:cubicBezTo>
                    <a:pt x="157465" y="110196"/>
                    <a:pt x="259645" y="139649"/>
                    <a:pt x="316089" y="135886"/>
                  </a:cubicBezTo>
                </a:path>
              </a:pathLst>
            </a:cu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 9"/>
            <p:cNvSpPr/>
            <p:nvPr/>
          </p:nvSpPr>
          <p:spPr>
            <a:xfrm flipH="1">
              <a:off x="5479257" y="4321064"/>
              <a:ext cx="232899" cy="79998"/>
            </a:xfrm>
            <a:custGeom>
              <a:avLst/>
              <a:gdLst>
                <a:gd name="connsiteX0" fmla="*/ 0 w 530578"/>
                <a:gd name="connsiteY0" fmla="*/ 204019 h 351148"/>
                <a:gd name="connsiteX1" fmla="*/ 180622 w 530578"/>
                <a:gd name="connsiteY1" fmla="*/ 819 h 351148"/>
                <a:gd name="connsiteX2" fmla="*/ 349956 w 530578"/>
                <a:gd name="connsiteY2" fmla="*/ 271752 h 351148"/>
                <a:gd name="connsiteX3" fmla="*/ 530578 w 530578"/>
                <a:gd name="connsiteY3" fmla="*/ 350774 h 351148"/>
                <a:gd name="connsiteX0" fmla="*/ 0 w 530578"/>
                <a:gd name="connsiteY0" fmla="*/ 125773 h 272787"/>
                <a:gd name="connsiteX1" fmla="*/ 165279 w 530578"/>
                <a:gd name="connsiteY1" fmla="*/ 2353 h 272787"/>
                <a:gd name="connsiteX2" fmla="*/ 349956 w 530578"/>
                <a:gd name="connsiteY2" fmla="*/ 193506 h 272787"/>
                <a:gd name="connsiteX3" fmla="*/ 530578 w 530578"/>
                <a:gd name="connsiteY3" fmla="*/ 272528 h 272787"/>
                <a:gd name="connsiteX0" fmla="*/ 0 w 530578"/>
                <a:gd name="connsiteY0" fmla="*/ 95848 h 279683"/>
                <a:gd name="connsiteX1" fmla="*/ 165279 w 530578"/>
                <a:gd name="connsiteY1" fmla="*/ 9249 h 279683"/>
                <a:gd name="connsiteX2" fmla="*/ 349956 w 530578"/>
                <a:gd name="connsiteY2" fmla="*/ 200402 h 279683"/>
                <a:gd name="connsiteX3" fmla="*/ 530578 w 530578"/>
                <a:gd name="connsiteY3" fmla="*/ 279424 h 279683"/>
                <a:gd name="connsiteX0" fmla="*/ 0 w 530578"/>
                <a:gd name="connsiteY0" fmla="*/ 89237 h 273072"/>
                <a:gd name="connsiteX1" fmla="*/ 165279 w 530578"/>
                <a:gd name="connsiteY1" fmla="*/ 2638 h 273072"/>
                <a:gd name="connsiteX2" fmla="*/ 349956 w 530578"/>
                <a:gd name="connsiteY2" fmla="*/ 193791 h 273072"/>
                <a:gd name="connsiteX3" fmla="*/ 530578 w 530578"/>
                <a:gd name="connsiteY3" fmla="*/ 272813 h 273072"/>
                <a:gd name="connsiteX0" fmla="*/ 0 w 530578"/>
                <a:gd name="connsiteY0" fmla="*/ 59951 h 243758"/>
                <a:gd name="connsiteX1" fmla="*/ 165279 w 530578"/>
                <a:gd name="connsiteY1" fmla="*/ 4036 h 243758"/>
                <a:gd name="connsiteX2" fmla="*/ 349956 w 530578"/>
                <a:gd name="connsiteY2" fmla="*/ 164505 h 243758"/>
                <a:gd name="connsiteX3" fmla="*/ 530578 w 530578"/>
                <a:gd name="connsiteY3" fmla="*/ 243527 h 243758"/>
                <a:gd name="connsiteX0" fmla="*/ 0 w 530578"/>
                <a:gd name="connsiteY0" fmla="*/ 28764 h 212544"/>
                <a:gd name="connsiteX1" fmla="*/ 128458 w 530578"/>
                <a:gd name="connsiteY1" fmla="*/ 9671 h 212544"/>
                <a:gd name="connsiteX2" fmla="*/ 349956 w 530578"/>
                <a:gd name="connsiteY2" fmla="*/ 133318 h 212544"/>
                <a:gd name="connsiteX3" fmla="*/ 530578 w 530578"/>
                <a:gd name="connsiteY3" fmla="*/ 212340 h 212544"/>
                <a:gd name="connsiteX0" fmla="*/ 0 w 548988"/>
                <a:gd name="connsiteY0" fmla="*/ 22173 h 218227"/>
                <a:gd name="connsiteX1" fmla="*/ 146868 w 548988"/>
                <a:gd name="connsiteY1" fmla="*/ 15354 h 218227"/>
                <a:gd name="connsiteX2" fmla="*/ 368366 w 548988"/>
                <a:gd name="connsiteY2" fmla="*/ 139001 h 218227"/>
                <a:gd name="connsiteX3" fmla="*/ 548988 w 548988"/>
                <a:gd name="connsiteY3" fmla="*/ 218023 h 218227"/>
                <a:gd name="connsiteX0" fmla="*/ 0 w 548988"/>
                <a:gd name="connsiteY0" fmla="*/ 17227 h 213281"/>
                <a:gd name="connsiteX1" fmla="*/ 146868 w 548988"/>
                <a:gd name="connsiteY1" fmla="*/ 10408 h 213281"/>
                <a:gd name="connsiteX2" fmla="*/ 368366 w 548988"/>
                <a:gd name="connsiteY2" fmla="*/ 134055 h 213281"/>
                <a:gd name="connsiteX3" fmla="*/ 548988 w 548988"/>
                <a:gd name="connsiteY3" fmla="*/ 213077 h 213281"/>
                <a:gd name="connsiteX0" fmla="*/ 0 w 548988"/>
                <a:gd name="connsiteY0" fmla="*/ 19471 h 215806"/>
                <a:gd name="connsiteX1" fmla="*/ 146868 w 548988"/>
                <a:gd name="connsiteY1" fmla="*/ 12652 h 215806"/>
                <a:gd name="connsiteX2" fmla="*/ 337682 w 548988"/>
                <a:gd name="connsiteY2" fmla="*/ 166983 h 215806"/>
                <a:gd name="connsiteX3" fmla="*/ 548988 w 548988"/>
                <a:gd name="connsiteY3" fmla="*/ 215321 h 215806"/>
                <a:gd name="connsiteX0" fmla="*/ 0 w 548988"/>
                <a:gd name="connsiteY0" fmla="*/ 13121 h 209298"/>
                <a:gd name="connsiteX1" fmla="*/ 146868 w 548988"/>
                <a:gd name="connsiteY1" fmla="*/ 6302 h 209298"/>
                <a:gd name="connsiteX2" fmla="*/ 232899 w 548988"/>
                <a:gd name="connsiteY2" fmla="*/ 73085 h 209298"/>
                <a:gd name="connsiteX3" fmla="*/ 337682 w 548988"/>
                <a:gd name="connsiteY3" fmla="*/ 160633 h 209298"/>
                <a:gd name="connsiteX4" fmla="*/ 548988 w 548988"/>
                <a:gd name="connsiteY4" fmla="*/ 208971 h 209298"/>
                <a:gd name="connsiteX0" fmla="*/ 0 w 548988"/>
                <a:gd name="connsiteY0" fmla="*/ 25156 h 221333"/>
                <a:gd name="connsiteX1" fmla="*/ 116183 w 548988"/>
                <a:gd name="connsiteY1" fmla="*/ 2995 h 221333"/>
                <a:gd name="connsiteX2" fmla="*/ 232899 w 548988"/>
                <a:gd name="connsiteY2" fmla="*/ 85120 h 221333"/>
                <a:gd name="connsiteX3" fmla="*/ 337682 w 548988"/>
                <a:gd name="connsiteY3" fmla="*/ 172668 h 221333"/>
                <a:gd name="connsiteX4" fmla="*/ 548988 w 548988"/>
                <a:gd name="connsiteY4" fmla="*/ 221006 h 221333"/>
                <a:gd name="connsiteX0" fmla="*/ 0 w 548988"/>
                <a:gd name="connsiteY0" fmla="*/ 25156 h 221333"/>
                <a:gd name="connsiteX1" fmla="*/ 116183 w 548988"/>
                <a:gd name="connsiteY1" fmla="*/ 2995 h 221333"/>
                <a:gd name="connsiteX2" fmla="*/ 232899 w 548988"/>
                <a:gd name="connsiteY2" fmla="*/ 85120 h 221333"/>
                <a:gd name="connsiteX3" fmla="*/ 337682 w 548988"/>
                <a:gd name="connsiteY3" fmla="*/ 172668 h 221333"/>
                <a:gd name="connsiteX4" fmla="*/ 548988 w 548988"/>
                <a:gd name="connsiteY4" fmla="*/ 221006 h 221333"/>
                <a:gd name="connsiteX0" fmla="*/ 0 w 548988"/>
                <a:gd name="connsiteY0" fmla="*/ 21033 h 217210"/>
                <a:gd name="connsiteX1" fmla="*/ 111420 w 548988"/>
                <a:gd name="connsiteY1" fmla="*/ 3635 h 217210"/>
                <a:gd name="connsiteX2" fmla="*/ 232899 w 548988"/>
                <a:gd name="connsiteY2" fmla="*/ 80997 h 217210"/>
                <a:gd name="connsiteX3" fmla="*/ 337682 w 548988"/>
                <a:gd name="connsiteY3" fmla="*/ 168545 h 217210"/>
                <a:gd name="connsiteX4" fmla="*/ 548988 w 548988"/>
                <a:gd name="connsiteY4" fmla="*/ 216883 h 217210"/>
                <a:gd name="connsiteX0" fmla="*/ 0 w 548988"/>
                <a:gd name="connsiteY0" fmla="*/ 21033 h 217210"/>
                <a:gd name="connsiteX1" fmla="*/ 109039 w 548988"/>
                <a:gd name="connsiteY1" fmla="*/ 3635 h 217210"/>
                <a:gd name="connsiteX2" fmla="*/ 232899 w 548988"/>
                <a:gd name="connsiteY2" fmla="*/ 80997 h 217210"/>
                <a:gd name="connsiteX3" fmla="*/ 337682 w 548988"/>
                <a:gd name="connsiteY3" fmla="*/ 168545 h 217210"/>
                <a:gd name="connsiteX4" fmla="*/ 548988 w 548988"/>
                <a:gd name="connsiteY4" fmla="*/ 216883 h 217210"/>
                <a:gd name="connsiteX0" fmla="*/ 0 w 548988"/>
                <a:gd name="connsiteY0" fmla="*/ 20034 h 216211"/>
                <a:gd name="connsiteX1" fmla="*/ 109039 w 548988"/>
                <a:gd name="connsiteY1" fmla="*/ 2636 h 216211"/>
                <a:gd name="connsiteX2" fmla="*/ 232899 w 548988"/>
                <a:gd name="connsiteY2" fmla="*/ 79998 h 216211"/>
                <a:gd name="connsiteX3" fmla="*/ 337682 w 548988"/>
                <a:gd name="connsiteY3" fmla="*/ 167546 h 216211"/>
                <a:gd name="connsiteX4" fmla="*/ 548988 w 548988"/>
                <a:gd name="connsiteY4" fmla="*/ 215884 h 216211"/>
                <a:gd name="connsiteX0" fmla="*/ 0 w 548988"/>
                <a:gd name="connsiteY0" fmla="*/ 20034 h 216211"/>
                <a:gd name="connsiteX1" fmla="*/ 109039 w 548988"/>
                <a:gd name="connsiteY1" fmla="*/ 2636 h 216211"/>
                <a:gd name="connsiteX2" fmla="*/ 232899 w 548988"/>
                <a:gd name="connsiteY2" fmla="*/ 79998 h 216211"/>
                <a:gd name="connsiteX3" fmla="*/ 337682 w 548988"/>
                <a:gd name="connsiteY3" fmla="*/ 167546 h 216211"/>
                <a:gd name="connsiteX4" fmla="*/ 548988 w 548988"/>
                <a:gd name="connsiteY4" fmla="*/ 215884 h 216211"/>
                <a:gd name="connsiteX0" fmla="*/ 0 w 337682"/>
                <a:gd name="connsiteY0" fmla="*/ 20034 h 167546"/>
                <a:gd name="connsiteX1" fmla="*/ 109039 w 337682"/>
                <a:gd name="connsiteY1" fmla="*/ 2636 h 167546"/>
                <a:gd name="connsiteX2" fmla="*/ 232899 w 337682"/>
                <a:gd name="connsiteY2" fmla="*/ 79998 h 167546"/>
                <a:gd name="connsiteX3" fmla="*/ 337682 w 337682"/>
                <a:gd name="connsiteY3" fmla="*/ 167546 h 167546"/>
                <a:gd name="connsiteX0" fmla="*/ 0 w 232899"/>
                <a:gd name="connsiteY0" fmla="*/ 20034 h 79998"/>
                <a:gd name="connsiteX1" fmla="*/ 109039 w 232899"/>
                <a:gd name="connsiteY1" fmla="*/ 2636 h 79998"/>
                <a:gd name="connsiteX2" fmla="*/ 232899 w 232899"/>
                <a:gd name="connsiteY2" fmla="*/ 79998 h 7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2899" h="79998">
                  <a:moveTo>
                    <a:pt x="0" y="20034"/>
                  </a:moveTo>
                  <a:cubicBezTo>
                    <a:pt x="45805" y="4843"/>
                    <a:pt x="55935" y="-4976"/>
                    <a:pt x="109039" y="2636"/>
                  </a:cubicBezTo>
                  <a:cubicBezTo>
                    <a:pt x="162143" y="10248"/>
                    <a:pt x="201097" y="54276"/>
                    <a:pt x="232899" y="79998"/>
                  </a:cubicBezTo>
                </a:path>
              </a:pathLst>
            </a:custGeom>
            <a:noFill/>
            <a:ln w="57150">
              <a:solidFill>
                <a:schemeClr val="accent6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732029" y="3696863"/>
            <a:ext cx="1344488" cy="911055"/>
            <a:chOff x="1732029" y="3696863"/>
            <a:chExt cx="1344488" cy="911055"/>
          </a:xfrm>
        </p:grpSpPr>
        <p:sp>
          <p:nvSpPr>
            <p:cNvPr id="21" name="Freeform 20"/>
            <p:cNvSpPr/>
            <p:nvPr/>
          </p:nvSpPr>
          <p:spPr>
            <a:xfrm flipH="1">
              <a:off x="1732029" y="4203999"/>
              <a:ext cx="762266" cy="359733"/>
            </a:xfrm>
            <a:custGeom>
              <a:avLst/>
              <a:gdLst>
                <a:gd name="connsiteX0" fmla="*/ 0 w 530578"/>
                <a:gd name="connsiteY0" fmla="*/ 204019 h 351148"/>
                <a:gd name="connsiteX1" fmla="*/ 180622 w 530578"/>
                <a:gd name="connsiteY1" fmla="*/ 819 h 351148"/>
                <a:gd name="connsiteX2" fmla="*/ 349956 w 530578"/>
                <a:gd name="connsiteY2" fmla="*/ 271752 h 351148"/>
                <a:gd name="connsiteX3" fmla="*/ 530578 w 530578"/>
                <a:gd name="connsiteY3" fmla="*/ 350774 h 351148"/>
                <a:gd name="connsiteX0" fmla="*/ 0 w 530578"/>
                <a:gd name="connsiteY0" fmla="*/ 125773 h 272787"/>
                <a:gd name="connsiteX1" fmla="*/ 165279 w 530578"/>
                <a:gd name="connsiteY1" fmla="*/ 2353 h 272787"/>
                <a:gd name="connsiteX2" fmla="*/ 349956 w 530578"/>
                <a:gd name="connsiteY2" fmla="*/ 193506 h 272787"/>
                <a:gd name="connsiteX3" fmla="*/ 530578 w 530578"/>
                <a:gd name="connsiteY3" fmla="*/ 272528 h 272787"/>
                <a:gd name="connsiteX0" fmla="*/ 0 w 530578"/>
                <a:gd name="connsiteY0" fmla="*/ 95848 h 279683"/>
                <a:gd name="connsiteX1" fmla="*/ 165279 w 530578"/>
                <a:gd name="connsiteY1" fmla="*/ 9249 h 279683"/>
                <a:gd name="connsiteX2" fmla="*/ 349956 w 530578"/>
                <a:gd name="connsiteY2" fmla="*/ 200402 h 279683"/>
                <a:gd name="connsiteX3" fmla="*/ 530578 w 530578"/>
                <a:gd name="connsiteY3" fmla="*/ 279424 h 279683"/>
                <a:gd name="connsiteX0" fmla="*/ 0 w 530578"/>
                <a:gd name="connsiteY0" fmla="*/ 89237 h 273072"/>
                <a:gd name="connsiteX1" fmla="*/ 165279 w 530578"/>
                <a:gd name="connsiteY1" fmla="*/ 2638 h 273072"/>
                <a:gd name="connsiteX2" fmla="*/ 349956 w 530578"/>
                <a:gd name="connsiteY2" fmla="*/ 193791 h 273072"/>
                <a:gd name="connsiteX3" fmla="*/ 530578 w 530578"/>
                <a:gd name="connsiteY3" fmla="*/ 272813 h 273072"/>
                <a:gd name="connsiteX0" fmla="*/ 0 w 530578"/>
                <a:gd name="connsiteY0" fmla="*/ 59951 h 243758"/>
                <a:gd name="connsiteX1" fmla="*/ 165279 w 530578"/>
                <a:gd name="connsiteY1" fmla="*/ 4036 h 243758"/>
                <a:gd name="connsiteX2" fmla="*/ 349956 w 530578"/>
                <a:gd name="connsiteY2" fmla="*/ 164505 h 243758"/>
                <a:gd name="connsiteX3" fmla="*/ 530578 w 530578"/>
                <a:gd name="connsiteY3" fmla="*/ 243527 h 243758"/>
                <a:gd name="connsiteX0" fmla="*/ 0 w 530578"/>
                <a:gd name="connsiteY0" fmla="*/ 28764 h 212544"/>
                <a:gd name="connsiteX1" fmla="*/ 128458 w 530578"/>
                <a:gd name="connsiteY1" fmla="*/ 9671 h 212544"/>
                <a:gd name="connsiteX2" fmla="*/ 349956 w 530578"/>
                <a:gd name="connsiteY2" fmla="*/ 133318 h 212544"/>
                <a:gd name="connsiteX3" fmla="*/ 530578 w 530578"/>
                <a:gd name="connsiteY3" fmla="*/ 212340 h 212544"/>
                <a:gd name="connsiteX0" fmla="*/ 0 w 548988"/>
                <a:gd name="connsiteY0" fmla="*/ 22173 h 218227"/>
                <a:gd name="connsiteX1" fmla="*/ 146868 w 548988"/>
                <a:gd name="connsiteY1" fmla="*/ 15354 h 218227"/>
                <a:gd name="connsiteX2" fmla="*/ 368366 w 548988"/>
                <a:gd name="connsiteY2" fmla="*/ 139001 h 218227"/>
                <a:gd name="connsiteX3" fmla="*/ 548988 w 548988"/>
                <a:gd name="connsiteY3" fmla="*/ 218023 h 218227"/>
                <a:gd name="connsiteX0" fmla="*/ 0 w 548988"/>
                <a:gd name="connsiteY0" fmla="*/ 17227 h 213281"/>
                <a:gd name="connsiteX1" fmla="*/ 146868 w 548988"/>
                <a:gd name="connsiteY1" fmla="*/ 10408 h 213281"/>
                <a:gd name="connsiteX2" fmla="*/ 368366 w 548988"/>
                <a:gd name="connsiteY2" fmla="*/ 134055 h 213281"/>
                <a:gd name="connsiteX3" fmla="*/ 548988 w 548988"/>
                <a:gd name="connsiteY3" fmla="*/ 213077 h 213281"/>
                <a:gd name="connsiteX0" fmla="*/ 0 w 548988"/>
                <a:gd name="connsiteY0" fmla="*/ 19471 h 215806"/>
                <a:gd name="connsiteX1" fmla="*/ 146868 w 548988"/>
                <a:gd name="connsiteY1" fmla="*/ 12652 h 215806"/>
                <a:gd name="connsiteX2" fmla="*/ 337682 w 548988"/>
                <a:gd name="connsiteY2" fmla="*/ 166983 h 215806"/>
                <a:gd name="connsiteX3" fmla="*/ 548988 w 548988"/>
                <a:gd name="connsiteY3" fmla="*/ 215321 h 215806"/>
                <a:gd name="connsiteX0" fmla="*/ 0 w 548988"/>
                <a:gd name="connsiteY0" fmla="*/ 13121 h 209298"/>
                <a:gd name="connsiteX1" fmla="*/ 146868 w 548988"/>
                <a:gd name="connsiteY1" fmla="*/ 6302 h 209298"/>
                <a:gd name="connsiteX2" fmla="*/ 232899 w 548988"/>
                <a:gd name="connsiteY2" fmla="*/ 73085 h 209298"/>
                <a:gd name="connsiteX3" fmla="*/ 337682 w 548988"/>
                <a:gd name="connsiteY3" fmla="*/ 160633 h 209298"/>
                <a:gd name="connsiteX4" fmla="*/ 548988 w 548988"/>
                <a:gd name="connsiteY4" fmla="*/ 208971 h 209298"/>
                <a:gd name="connsiteX0" fmla="*/ 0 w 548988"/>
                <a:gd name="connsiteY0" fmla="*/ 25156 h 221333"/>
                <a:gd name="connsiteX1" fmla="*/ 116183 w 548988"/>
                <a:gd name="connsiteY1" fmla="*/ 2995 h 221333"/>
                <a:gd name="connsiteX2" fmla="*/ 232899 w 548988"/>
                <a:gd name="connsiteY2" fmla="*/ 85120 h 221333"/>
                <a:gd name="connsiteX3" fmla="*/ 337682 w 548988"/>
                <a:gd name="connsiteY3" fmla="*/ 172668 h 221333"/>
                <a:gd name="connsiteX4" fmla="*/ 548988 w 548988"/>
                <a:gd name="connsiteY4" fmla="*/ 221006 h 221333"/>
                <a:gd name="connsiteX0" fmla="*/ 0 w 548988"/>
                <a:gd name="connsiteY0" fmla="*/ 25156 h 221333"/>
                <a:gd name="connsiteX1" fmla="*/ 116183 w 548988"/>
                <a:gd name="connsiteY1" fmla="*/ 2995 h 221333"/>
                <a:gd name="connsiteX2" fmla="*/ 232899 w 548988"/>
                <a:gd name="connsiteY2" fmla="*/ 85120 h 221333"/>
                <a:gd name="connsiteX3" fmla="*/ 337682 w 548988"/>
                <a:gd name="connsiteY3" fmla="*/ 172668 h 221333"/>
                <a:gd name="connsiteX4" fmla="*/ 548988 w 548988"/>
                <a:gd name="connsiteY4" fmla="*/ 221006 h 221333"/>
                <a:gd name="connsiteX0" fmla="*/ 0 w 548988"/>
                <a:gd name="connsiteY0" fmla="*/ 21033 h 217210"/>
                <a:gd name="connsiteX1" fmla="*/ 111420 w 548988"/>
                <a:gd name="connsiteY1" fmla="*/ 3635 h 217210"/>
                <a:gd name="connsiteX2" fmla="*/ 232899 w 548988"/>
                <a:gd name="connsiteY2" fmla="*/ 80997 h 217210"/>
                <a:gd name="connsiteX3" fmla="*/ 337682 w 548988"/>
                <a:gd name="connsiteY3" fmla="*/ 168545 h 217210"/>
                <a:gd name="connsiteX4" fmla="*/ 548988 w 548988"/>
                <a:gd name="connsiteY4" fmla="*/ 216883 h 217210"/>
                <a:gd name="connsiteX0" fmla="*/ 0 w 548988"/>
                <a:gd name="connsiteY0" fmla="*/ 21033 h 217210"/>
                <a:gd name="connsiteX1" fmla="*/ 109039 w 548988"/>
                <a:gd name="connsiteY1" fmla="*/ 3635 h 217210"/>
                <a:gd name="connsiteX2" fmla="*/ 232899 w 548988"/>
                <a:gd name="connsiteY2" fmla="*/ 80997 h 217210"/>
                <a:gd name="connsiteX3" fmla="*/ 337682 w 548988"/>
                <a:gd name="connsiteY3" fmla="*/ 168545 h 217210"/>
                <a:gd name="connsiteX4" fmla="*/ 548988 w 548988"/>
                <a:gd name="connsiteY4" fmla="*/ 216883 h 217210"/>
                <a:gd name="connsiteX0" fmla="*/ 0 w 548988"/>
                <a:gd name="connsiteY0" fmla="*/ 20034 h 216211"/>
                <a:gd name="connsiteX1" fmla="*/ 109039 w 548988"/>
                <a:gd name="connsiteY1" fmla="*/ 2636 h 216211"/>
                <a:gd name="connsiteX2" fmla="*/ 232899 w 548988"/>
                <a:gd name="connsiteY2" fmla="*/ 79998 h 216211"/>
                <a:gd name="connsiteX3" fmla="*/ 337682 w 548988"/>
                <a:gd name="connsiteY3" fmla="*/ 167546 h 216211"/>
                <a:gd name="connsiteX4" fmla="*/ 548988 w 548988"/>
                <a:gd name="connsiteY4" fmla="*/ 215884 h 216211"/>
                <a:gd name="connsiteX0" fmla="*/ 0 w 548988"/>
                <a:gd name="connsiteY0" fmla="*/ 20034 h 216211"/>
                <a:gd name="connsiteX1" fmla="*/ 109039 w 548988"/>
                <a:gd name="connsiteY1" fmla="*/ 2636 h 216211"/>
                <a:gd name="connsiteX2" fmla="*/ 232899 w 548988"/>
                <a:gd name="connsiteY2" fmla="*/ 79998 h 216211"/>
                <a:gd name="connsiteX3" fmla="*/ 337682 w 548988"/>
                <a:gd name="connsiteY3" fmla="*/ 167546 h 216211"/>
                <a:gd name="connsiteX4" fmla="*/ 548988 w 548988"/>
                <a:gd name="connsiteY4" fmla="*/ 215884 h 216211"/>
                <a:gd name="connsiteX0" fmla="*/ 0 w 548988"/>
                <a:gd name="connsiteY0" fmla="*/ 21032 h 217209"/>
                <a:gd name="connsiteX1" fmla="*/ 109039 w 548988"/>
                <a:gd name="connsiteY1" fmla="*/ 3634 h 217209"/>
                <a:gd name="connsiteX2" fmla="*/ 232899 w 548988"/>
                <a:gd name="connsiteY2" fmla="*/ 80996 h 217209"/>
                <a:gd name="connsiteX3" fmla="*/ 337682 w 548988"/>
                <a:gd name="connsiteY3" fmla="*/ 168544 h 217209"/>
                <a:gd name="connsiteX4" fmla="*/ 548988 w 548988"/>
                <a:gd name="connsiteY4" fmla="*/ 216882 h 217209"/>
                <a:gd name="connsiteX0" fmla="*/ 0 w 439949"/>
                <a:gd name="connsiteY0" fmla="*/ 0 h 213575"/>
                <a:gd name="connsiteX1" fmla="*/ 123860 w 439949"/>
                <a:gd name="connsiteY1" fmla="*/ 77362 h 213575"/>
                <a:gd name="connsiteX2" fmla="*/ 228643 w 439949"/>
                <a:gd name="connsiteY2" fmla="*/ 164910 h 213575"/>
                <a:gd name="connsiteX3" fmla="*/ 439949 w 439949"/>
                <a:gd name="connsiteY3" fmla="*/ 213248 h 213575"/>
                <a:gd name="connsiteX0" fmla="*/ 0 w 316089"/>
                <a:gd name="connsiteY0" fmla="*/ 0 h 136213"/>
                <a:gd name="connsiteX1" fmla="*/ 104783 w 316089"/>
                <a:gd name="connsiteY1" fmla="*/ 87548 h 136213"/>
                <a:gd name="connsiteX2" fmla="*/ 316089 w 316089"/>
                <a:gd name="connsiteY2" fmla="*/ 135886 h 136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6089" h="136213">
                  <a:moveTo>
                    <a:pt x="0" y="0"/>
                  </a:moveTo>
                  <a:cubicBezTo>
                    <a:pt x="31802" y="25722"/>
                    <a:pt x="52101" y="64900"/>
                    <a:pt x="104783" y="87548"/>
                  </a:cubicBezTo>
                  <a:cubicBezTo>
                    <a:pt x="157465" y="110196"/>
                    <a:pt x="259645" y="139649"/>
                    <a:pt x="316089" y="135886"/>
                  </a:cubicBezTo>
                </a:path>
              </a:pathLst>
            </a:custGeom>
            <a:noFill/>
            <a:ln w="57150">
              <a:solidFill>
                <a:schemeClr val="accent6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/>
            <p:cNvSpPr/>
            <p:nvPr/>
          </p:nvSpPr>
          <p:spPr>
            <a:xfrm flipH="1">
              <a:off x="2497054" y="3958126"/>
              <a:ext cx="579463" cy="235578"/>
            </a:xfrm>
            <a:custGeom>
              <a:avLst/>
              <a:gdLst>
                <a:gd name="connsiteX0" fmla="*/ 0 w 530578"/>
                <a:gd name="connsiteY0" fmla="*/ 204019 h 351148"/>
                <a:gd name="connsiteX1" fmla="*/ 180622 w 530578"/>
                <a:gd name="connsiteY1" fmla="*/ 819 h 351148"/>
                <a:gd name="connsiteX2" fmla="*/ 349956 w 530578"/>
                <a:gd name="connsiteY2" fmla="*/ 271752 h 351148"/>
                <a:gd name="connsiteX3" fmla="*/ 530578 w 530578"/>
                <a:gd name="connsiteY3" fmla="*/ 350774 h 351148"/>
                <a:gd name="connsiteX0" fmla="*/ 0 w 530578"/>
                <a:gd name="connsiteY0" fmla="*/ 125773 h 272787"/>
                <a:gd name="connsiteX1" fmla="*/ 165279 w 530578"/>
                <a:gd name="connsiteY1" fmla="*/ 2353 h 272787"/>
                <a:gd name="connsiteX2" fmla="*/ 349956 w 530578"/>
                <a:gd name="connsiteY2" fmla="*/ 193506 h 272787"/>
                <a:gd name="connsiteX3" fmla="*/ 530578 w 530578"/>
                <a:gd name="connsiteY3" fmla="*/ 272528 h 272787"/>
                <a:gd name="connsiteX0" fmla="*/ 0 w 530578"/>
                <a:gd name="connsiteY0" fmla="*/ 95848 h 279683"/>
                <a:gd name="connsiteX1" fmla="*/ 165279 w 530578"/>
                <a:gd name="connsiteY1" fmla="*/ 9249 h 279683"/>
                <a:gd name="connsiteX2" fmla="*/ 349956 w 530578"/>
                <a:gd name="connsiteY2" fmla="*/ 200402 h 279683"/>
                <a:gd name="connsiteX3" fmla="*/ 530578 w 530578"/>
                <a:gd name="connsiteY3" fmla="*/ 279424 h 279683"/>
                <a:gd name="connsiteX0" fmla="*/ 0 w 530578"/>
                <a:gd name="connsiteY0" fmla="*/ 89237 h 273072"/>
                <a:gd name="connsiteX1" fmla="*/ 165279 w 530578"/>
                <a:gd name="connsiteY1" fmla="*/ 2638 h 273072"/>
                <a:gd name="connsiteX2" fmla="*/ 349956 w 530578"/>
                <a:gd name="connsiteY2" fmla="*/ 193791 h 273072"/>
                <a:gd name="connsiteX3" fmla="*/ 530578 w 530578"/>
                <a:gd name="connsiteY3" fmla="*/ 272813 h 273072"/>
                <a:gd name="connsiteX0" fmla="*/ 0 w 530578"/>
                <a:gd name="connsiteY0" fmla="*/ 59951 h 243758"/>
                <a:gd name="connsiteX1" fmla="*/ 165279 w 530578"/>
                <a:gd name="connsiteY1" fmla="*/ 4036 h 243758"/>
                <a:gd name="connsiteX2" fmla="*/ 349956 w 530578"/>
                <a:gd name="connsiteY2" fmla="*/ 164505 h 243758"/>
                <a:gd name="connsiteX3" fmla="*/ 530578 w 530578"/>
                <a:gd name="connsiteY3" fmla="*/ 243527 h 243758"/>
                <a:gd name="connsiteX0" fmla="*/ 0 w 530578"/>
                <a:gd name="connsiteY0" fmla="*/ 28764 h 212544"/>
                <a:gd name="connsiteX1" fmla="*/ 128458 w 530578"/>
                <a:gd name="connsiteY1" fmla="*/ 9671 h 212544"/>
                <a:gd name="connsiteX2" fmla="*/ 349956 w 530578"/>
                <a:gd name="connsiteY2" fmla="*/ 133318 h 212544"/>
                <a:gd name="connsiteX3" fmla="*/ 530578 w 530578"/>
                <a:gd name="connsiteY3" fmla="*/ 212340 h 212544"/>
                <a:gd name="connsiteX0" fmla="*/ 0 w 548988"/>
                <a:gd name="connsiteY0" fmla="*/ 22173 h 218227"/>
                <a:gd name="connsiteX1" fmla="*/ 146868 w 548988"/>
                <a:gd name="connsiteY1" fmla="*/ 15354 h 218227"/>
                <a:gd name="connsiteX2" fmla="*/ 368366 w 548988"/>
                <a:gd name="connsiteY2" fmla="*/ 139001 h 218227"/>
                <a:gd name="connsiteX3" fmla="*/ 548988 w 548988"/>
                <a:gd name="connsiteY3" fmla="*/ 218023 h 218227"/>
                <a:gd name="connsiteX0" fmla="*/ 0 w 548988"/>
                <a:gd name="connsiteY0" fmla="*/ 17227 h 213281"/>
                <a:gd name="connsiteX1" fmla="*/ 146868 w 548988"/>
                <a:gd name="connsiteY1" fmla="*/ 10408 h 213281"/>
                <a:gd name="connsiteX2" fmla="*/ 368366 w 548988"/>
                <a:gd name="connsiteY2" fmla="*/ 134055 h 213281"/>
                <a:gd name="connsiteX3" fmla="*/ 548988 w 548988"/>
                <a:gd name="connsiteY3" fmla="*/ 213077 h 213281"/>
                <a:gd name="connsiteX0" fmla="*/ 0 w 548988"/>
                <a:gd name="connsiteY0" fmla="*/ 19471 h 215806"/>
                <a:gd name="connsiteX1" fmla="*/ 146868 w 548988"/>
                <a:gd name="connsiteY1" fmla="*/ 12652 h 215806"/>
                <a:gd name="connsiteX2" fmla="*/ 337682 w 548988"/>
                <a:gd name="connsiteY2" fmla="*/ 166983 h 215806"/>
                <a:gd name="connsiteX3" fmla="*/ 548988 w 548988"/>
                <a:gd name="connsiteY3" fmla="*/ 215321 h 215806"/>
                <a:gd name="connsiteX0" fmla="*/ 0 w 548988"/>
                <a:gd name="connsiteY0" fmla="*/ 13121 h 209298"/>
                <a:gd name="connsiteX1" fmla="*/ 146868 w 548988"/>
                <a:gd name="connsiteY1" fmla="*/ 6302 h 209298"/>
                <a:gd name="connsiteX2" fmla="*/ 232899 w 548988"/>
                <a:gd name="connsiteY2" fmla="*/ 73085 h 209298"/>
                <a:gd name="connsiteX3" fmla="*/ 337682 w 548988"/>
                <a:gd name="connsiteY3" fmla="*/ 160633 h 209298"/>
                <a:gd name="connsiteX4" fmla="*/ 548988 w 548988"/>
                <a:gd name="connsiteY4" fmla="*/ 208971 h 209298"/>
                <a:gd name="connsiteX0" fmla="*/ 0 w 548988"/>
                <a:gd name="connsiteY0" fmla="*/ 25156 h 221333"/>
                <a:gd name="connsiteX1" fmla="*/ 116183 w 548988"/>
                <a:gd name="connsiteY1" fmla="*/ 2995 h 221333"/>
                <a:gd name="connsiteX2" fmla="*/ 232899 w 548988"/>
                <a:gd name="connsiteY2" fmla="*/ 85120 h 221333"/>
                <a:gd name="connsiteX3" fmla="*/ 337682 w 548988"/>
                <a:gd name="connsiteY3" fmla="*/ 172668 h 221333"/>
                <a:gd name="connsiteX4" fmla="*/ 548988 w 548988"/>
                <a:gd name="connsiteY4" fmla="*/ 221006 h 221333"/>
                <a:gd name="connsiteX0" fmla="*/ 0 w 548988"/>
                <a:gd name="connsiteY0" fmla="*/ 25156 h 221333"/>
                <a:gd name="connsiteX1" fmla="*/ 116183 w 548988"/>
                <a:gd name="connsiteY1" fmla="*/ 2995 h 221333"/>
                <a:gd name="connsiteX2" fmla="*/ 232899 w 548988"/>
                <a:gd name="connsiteY2" fmla="*/ 85120 h 221333"/>
                <a:gd name="connsiteX3" fmla="*/ 337682 w 548988"/>
                <a:gd name="connsiteY3" fmla="*/ 172668 h 221333"/>
                <a:gd name="connsiteX4" fmla="*/ 548988 w 548988"/>
                <a:gd name="connsiteY4" fmla="*/ 221006 h 221333"/>
                <a:gd name="connsiteX0" fmla="*/ 0 w 548988"/>
                <a:gd name="connsiteY0" fmla="*/ 21033 h 217210"/>
                <a:gd name="connsiteX1" fmla="*/ 111420 w 548988"/>
                <a:gd name="connsiteY1" fmla="*/ 3635 h 217210"/>
                <a:gd name="connsiteX2" fmla="*/ 232899 w 548988"/>
                <a:gd name="connsiteY2" fmla="*/ 80997 h 217210"/>
                <a:gd name="connsiteX3" fmla="*/ 337682 w 548988"/>
                <a:gd name="connsiteY3" fmla="*/ 168545 h 217210"/>
                <a:gd name="connsiteX4" fmla="*/ 548988 w 548988"/>
                <a:gd name="connsiteY4" fmla="*/ 216883 h 217210"/>
                <a:gd name="connsiteX0" fmla="*/ 0 w 548988"/>
                <a:gd name="connsiteY0" fmla="*/ 21033 h 217210"/>
                <a:gd name="connsiteX1" fmla="*/ 109039 w 548988"/>
                <a:gd name="connsiteY1" fmla="*/ 3635 h 217210"/>
                <a:gd name="connsiteX2" fmla="*/ 232899 w 548988"/>
                <a:gd name="connsiteY2" fmla="*/ 80997 h 217210"/>
                <a:gd name="connsiteX3" fmla="*/ 337682 w 548988"/>
                <a:gd name="connsiteY3" fmla="*/ 168545 h 217210"/>
                <a:gd name="connsiteX4" fmla="*/ 548988 w 548988"/>
                <a:gd name="connsiteY4" fmla="*/ 216883 h 217210"/>
                <a:gd name="connsiteX0" fmla="*/ 0 w 548988"/>
                <a:gd name="connsiteY0" fmla="*/ 20034 h 216211"/>
                <a:gd name="connsiteX1" fmla="*/ 109039 w 548988"/>
                <a:gd name="connsiteY1" fmla="*/ 2636 h 216211"/>
                <a:gd name="connsiteX2" fmla="*/ 232899 w 548988"/>
                <a:gd name="connsiteY2" fmla="*/ 79998 h 216211"/>
                <a:gd name="connsiteX3" fmla="*/ 337682 w 548988"/>
                <a:gd name="connsiteY3" fmla="*/ 167546 h 216211"/>
                <a:gd name="connsiteX4" fmla="*/ 548988 w 548988"/>
                <a:gd name="connsiteY4" fmla="*/ 215884 h 216211"/>
                <a:gd name="connsiteX0" fmla="*/ 0 w 548988"/>
                <a:gd name="connsiteY0" fmla="*/ 20034 h 216211"/>
                <a:gd name="connsiteX1" fmla="*/ 109039 w 548988"/>
                <a:gd name="connsiteY1" fmla="*/ 2636 h 216211"/>
                <a:gd name="connsiteX2" fmla="*/ 232899 w 548988"/>
                <a:gd name="connsiteY2" fmla="*/ 79998 h 216211"/>
                <a:gd name="connsiteX3" fmla="*/ 337682 w 548988"/>
                <a:gd name="connsiteY3" fmla="*/ 167546 h 216211"/>
                <a:gd name="connsiteX4" fmla="*/ 548988 w 548988"/>
                <a:gd name="connsiteY4" fmla="*/ 215884 h 216211"/>
                <a:gd name="connsiteX0" fmla="*/ 0 w 337682"/>
                <a:gd name="connsiteY0" fmla="*/ 20034 h 167546"/>
                <a:gd name="connsiteX1" fmla="*/ 109039 w 337682"/>
                <a:gd name="connsiteY1" fmla="*/ 2636 h 167546"/>
                <a:gd name="connsiteX2" fmla="*/ 232899 w 337682"/>
                <a:gd name="connsiteY2" fmla="*/ 79998 h 167546"/>
                <a:gd name="connsiteX3" fmla="*/ 337682 w 337682"/>
                <a:gd name="connsiteY3" fmla="*/ 167546 h 167546"/>
                <a:gd name="connsiteX0" fmla="*/ 0 w 337682"/>
                <a:gd name="connsiteY0" fmla="*/ 21681 h 169193"/>
                <a:gd name="connsiteX1" fmla="*/ 109039 w 337682"/>
                <a:gd name="connsiteY1" fmla="*/ 4283 h 169193"/>
                <a:gd name="connsiteX2" fmla="*/ 240286 w 337682"/>
                <a:gd name="connsiteY2" fmla="*/ 90799 h 169193"/>
                <a:gd name="connsiteX3" fmla="*/ 337682 w 337682"/>
                <a:gd name="connsiteY3" fmla="*/ 169193 h 169193"/>
                <a:gd name="connsiteX0" fmla="*/ 0 w 337682"/>
                <a:gd name="connsiteY0" fmla="*/ 21681 h 169193"/>
                <a:gd name="connsiteX1" fmla="*/ 109039 w 337682"/>
                <a:gd name="connsiteY1" fmla="*/ 4283 h 169193"/>
                <a:gd name="connsiteX2" fmla="*/ 240286 w 337682"/>
                <a:gd name="connsiteY2" fmla="*/ 90799 h 169193"/>
                <a:gd name="connsiteX3" fmla="*/ 337682 w 337682"/>
                <a:gd name="connsiteY3" fmla="*/ 169193 h 169193"/>
                <a:gd name="connsiteX0" fmla="*/ 0 w 337682"/>
                <a:gd name="connsiteY0" fmla="*/ 21681 h 169193"/>
                <a:gd name="connsiteX1" fmla="*/ 109039 w 337682"/>
                <a:gd name="connsiteY1" fmla="*/ 4283 h 169193"/>
                <a:gd name="connsiteX2" fmla="*/ 240286 w 337682"/>
                <a:gd name="connsiteY2" fmla="*/ 90799 h 169193"/>
                <a:gd name="connsiteX3" fmla="*/ 337682 w 337682"/>
                <a:gd name="connsiteY3" fmla="*/ 169193 h 169193"/>
                <a:gd name="connsiteX0" fmla="*/ 0 w 240286"/>
                <a:gd name="connsiteY0" fmla="*/ 21681 h 90799"/>
                <a:gd name="connsiteX1" fmla="*/ 109039 w 240286"/>
                <a:gd name="connsiteY1" fmla="*/ 4283 h 90799"/>
                <a:gd name="connsiteX2" fmla="*/ 240286 w 240286"/>
                <a:gd name="connsiteY2" fmla="*/ 90799 h 90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0286" h="90799">
                  <a:moveTo>
                    <a:pt x="0" y="21681"/>
                  </a:moveTo>
                  <a:cubicBezTo>
                    <a:pt x="45805" y="6490"/>
                    <a:pt x="68991" y="-7237"/>
                    <a:pt x="109039" y="4283"/>
                  </a:cubicBezTo>
                  <a:cubicBezTo>
                    <a:pt x="149087" y="15803"/>
                    <a:pt x="196174" y="37614"/>
                    <a:pt x="240286" y="90799"/>
                  </a:cubicBezTo>
                </a:path>
              </a:pathLst>
            </a:cu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1758540" y="3696863"/>
              <a:ext cx="1279519" cy="911055"/>
            </a:xfrm>
            <a:custGeom>
              <a:avLst/>
              <a:gdLst>
                <a:gd name="connsiteX0" fmla="*/ 0 w 530578"/>
                <a:gd name="connsiteY0" fmla="*/ 204019 h 351148"/>
                <a:gd name="connsiteX1" fmla="*/ 180622 w 530578"/>
                <a:gd name="connsiteY1" fmla="*/ 819 h 351148"/>
                <a:gd name="connsiteX2" fmla="*/ 349956 w 530578"/>
                <a:gd name="connsiteY2" fmla="*/ 271752 h 351148"/>
                <a:gd name="connsiteX3" fmla="*/ 530578 w 530578"/>
                <a:gd name="connsiteY3" fmla="*/ 350774 h 351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578" h="351148">
                  <a:moveTo>
                    <a:pt x="0" y="204019"/>
                  </a:moveTo>
                  <a:cubicBezTo>
                    <a:pt x="61148" y="96774"/>
                    <a:pt x="122296" y="-10470"/>
                    <a:pt x="180622" y="819"/>
                  </a:cubicBezTo>
                  <a:cubicBezTo>
                    <a:pt x="238948" y="12108"/>
                    <a:pt x="291630" y="213426"/>
                    <a:pt x="349956" y="271752"/>
                  </a:cubicBezTo>
                  <a:cubicBezTo>
                    <a:pt x="408282" y="330078"/>
                    <a:pt x="474134" y="354537"/>
                    <a:pt x="530578" y="350774"/>
                  </a:cubicBezTo>
                </a:path>
              </a:pathLst>
            </a:custGeom>
            <a:noFill/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8" name="Picture 4" descr="C:\Users\Clarissa\Desktop\Picture1.png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76" y="3166775"/>
            <a:ext cx="301752" cy="30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larissa\Desktop\Picture1.png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813" y="3468527"/>
            <a:ext cx="301752" cy="30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3570106" y="4254233"/>
            <a:ext cx="1306694" cy="927368"/>
            <a:chOff x="5923967" y="4426731"/>
            <a:chExt cx="541847" cy="351148"/>
          </a:xfrm>
        </p:grpSpPr>
        <p:sp>
          <p:nvSpPr>
            <p:cNvPr id="17" name="Freeform 16"/>
            <p:cNvSpPr/>
            <p:nvPr/>
          </p:nvSpPr>
          <p:spPr>
            <a:xfrm>
              <a:off x="5923968" y="4426731"/>
              <a:ext cx="530578" cy="351148"/>
            </a:xfrm>
            <a:custGeom>
              <a:avLst/>
              <a:gdLst>
                <a:gd name="connsiteX0" fmla="*/ 0 w 530578"/>
                <a:gd name="connsiteY0" fmla="*/ 204019 h 351148"/>
                <a:gd name="connsiteX1" fmla="*/ 180622 w 530578"/>
                <a:gd name="connsiteY1" fmla="*/ 819 h 351148"/>
                <a:gd name="connsiteX2" fmla="*/ 349956 w 530578"/>
                <a:gd name="connsiteY2" fmla="*/ 271752 h 351148"/>
                <a:gd name="connsiteX3" fmla="*/ 530578 w 530578"/>
                <a:gd name="connsiteY3" fmla="*/ 350774 h 351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578" h="351148">
                  <a:moveTo>
                    <a:pt x="0" y="204019"/>
                  </a:moveTo>
                  <a:cubicBezTo>
                    <a:pt x="61148" y="96774"/>
                    <a:pt x="122296" y="-10470"/>
                    <a:pt x="180622" y="819"/>
                  </a:cubicBezTo>
                  <a:cubicBezTo>
                    <a:pt x="238948" y="12108"/>
                    <a:pt x="291630" y="213426"/>
                    <a:pt x="349956" y="271752"/>
                  </a:cubicBezTo>
                  <a:cubicBezTo>
                    <a:pt x="408282" y="330078"/>
                    <a:pt x="474134" y="354537"/>
                    <a:pt x="530578" y="350774"/>
                  </a:cubicBezTo>
                </a:path>
              </a:pathLst>
            </a:custGeom>
            <a:noFill/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 flipH="1">
              <a:off x="5923967" y="4613892"/>
              <a:ext cx="316089" cy="136213"/>
            </a:xfrm>
            <a:custGeom>
              <a:avLst/>
              <a:gdLst>
                <a:gd name="connsiteX0" fmla="*/ 0 w 530578"/>
                <a:gd name="connsiteY0" fmla="*/ 204019 h 351148"/>
                <a:gd name="connsiteX1" fmla="*/ 180622 w 530578"/>
                <a:gd name="connsiteY1" fmla="*/ 819 h 351148"/>
                <a:gd name="connsiteX2" fmla="*/ 349956 w 530578"/>
                <a:gd name="connsiteY2" fmla="*/ 271752 h 351148"/>
                <a:gd name="connsiteX3" fmla="*/ 530578 w 530578"/>
                <a:gd name="connsiteY3" fmla="*/ 350774 h 351148"/>
                <a:gd name="connsiteX0" fmla="*/ 0 w 530578"/>
                <a:gd name="connsiteY0" fmla="*/ 125773 h 272787"/>
                <a:gd name="connsiteX1" fmla="*/ 165279 w 530578"/>
                <a:gd name="connsiteY1" fmla="*/ 2353 h 272787"/>
                <a:gd name="connsiteX2" fmla="*/ 349956 w 530578"/>
                <a:gd name="connsiteY2" fmla="*/ 193506 h 272787"/>
                <a:gd name="connsiteX3" fmla="*/ 530578 w 530578"/>
                <a:gd name="connsiteY3" fmla="*/ 272528 h 272787"/>
                <a:gd name="connsiteX0" fmla="*/ 0 w 530578"/>
                <a:gd name="connsiteY0" fmla="*/ 95848 h 279683"/>
                <a:gd name="connsiteX1" fmla="*/ 165279 w 530578"/>
                <a:gd name="connsiteY1" fmla="*/ 9249 h 279683"/>
                <a:gd name="connsiteX2" fmla="*/ 349956 w 530578"/>
                <a:gd name="connsiteY2" fmla="*/ 200402 h 279683"/>
                <a:gd name="connsiteX3" fmla="*/ 530578 w 530578"/>
                <a:gd name="connsiteY3" fmla="*/ 279424 h 279683"/>
                <a:gd name="connsiteX0" fmla="*/ 0 w 530578"/>
                <a:gd name="connsiteY0" fmla="*/ 89237 h 273072"/>
                <a:gd name="connsiteX1" fmla="*/ 165279 w 530578"/>
                <a:gd name="connsiteY1" fmla="*/ 2638 h 273072"/>
                <a:gd name="connsiteX2" fmla="*/ 349956 w 530578"/>
                <a:gd name="connsiteY2" fmla="*/ 193791 h 273072"/>
                <a:gd name="connsiteX3" fmla="*/ 530578 w 530578"/>
                <a:gd name="connsiteY3" fmla="*/ 272813 h 273072"/>
                <a:gd name="connsiteX0" fmla="*/ 0 w 530578"/>
                <a:gd name="connsiteY0" fmla="*/ 59951 h 243758"/>
                <a:gd name="connsiteX1" fmla="*/ 165279 w 530578"/>
                <a:gd name="connsiteY1" fmla="*/ 4036 h 243758"/>
                <a:gd name="connsiteX2" fmla="*/ 349956 w 530578"/>
                <a:gd name="connsiteY2" fmla="*/ 164505 h 243758"/>
                <a:gd name="connsiteX3" fmla="*/ 530578 w 530578"/>
                <a:gd name="connsiteY3" fmla="*/ 243527 h 243758"/>
                <a:gd name="connsiteX0" fmla="*/ 0 w 530578"/>
                <a:gd name="connsiteY0" fmla="*/ 28764 h 212544"/>
                <a:gd name="connsiteX1" fmla="*/ 128458 w 530578"/>
                <a:gd name="connsiteY1" fmla="*/ 9671 h 212544"/>
                <a:gd name="connsiteX2" fmla="*/ 349956 w 530578"/>
                <a:gd name="connsiteY2" fmla="*/ 133318 h 212544"/>
                <a:gd name="connsiteX3" fmla="*/ 530578 w 530578"/>
                <a:gd name="connsiteY3" fmla="*/ 212340 h 212544"/>
                <a:gd name="connsiteX0" fmla="*/ 0 w 548988"/>
                <a:gd name="connsiteY0" fmla="*/ 22173 h 218227"/>
                <a:gd name="connsiteX1" fmla="*/ 146868 w 548988"/>
                <a:gd name="connsiteY1" fmla="*/ 15354 h 218227"/>
                <a:gd name="connsiteX2" fmla="*/ 368366 w 548988"/>
                <a:gd name="connsiteY2" fmla="*/ 139001 h 218227"/>
                <a:gd name="connsiteX3" fmla="*/ 548988 w 548988"/>
                <a:gd name="connsiteY3" fmla="*/ 218023 h 218227"/>
                <a:gd name="connsiteX0" fmla="*/ 0 w 548988"/>
                <a:gd name="connsiteY0" fmla="*/ 17227 h 213281"/>
                <a:gd name="connsiteX1" fmla="*/ 146868 w 548988"/>
                <a:gd name="connsiteY1" fmla="*/ 10408 h 213281"/>
                <a:gd name="connsiteX2" fmla="*/ 368366 w 548988"/>
                <a:gd name="connsiteY2" fmla="*/ 134055 h 213281"/>
                <a:gd name="connsiteX3" fmla="*/ 548988 w 548988"/>
                <a:gd name="connsiteY3" fmla="*/ 213077 h 213281"/>
                <a:gd name="connsiteX0" fmla="*/ 0 w 548988"/>
                <a:gd name="connsiteY0" fmla="*/ 19471 h 215806"/>
                <a:gd name="connsiteX1" fmla="*/ 146868 w 548988"/>
                <a:gd name="connsiteY1" fmla="*/ 12652 h 215806"/>
                <a:gd name="connsiteX2" fmla="*/ 337682 w 548988"/>
                <a:gd name="connsiteY2" fmla="*/ 166983 h 215806"/>
                <a:gd name="connsiteX3" fmla="*/ 548988 w 548988"/>
                <a:gd name="connsiteY3" fmla="*/ 215321 h 215806"/>
                <a:gd name="connsiteX0" fmla="*/ 0 w 548988"/>
                <a:gd name="connsiteY0" fmla="*/ 13121 h 209298"/>
                <a:gd name="connsiteX1" fmla="*/ 146868 w 548988"/>
                <a:gd name="connsiteY1" fmla="*/ 6302 h 209298"/>
                <a:gd name="connsiteX2" fmla="*/ 232899 w 548988"/>
                <a:gd name="connsiteY2" fmla="*/ 73085 h 209298"/>
                <a:gd name="connsiteX3" fmla="*/ 337682 w 548988"/>
                <a:gd name="connsiteY3" fmla="*/ 160633 h 209298"/>
                <a:gd name="connsiteX4" fmla="*/ 548988 w 548988"/>
                <a:gd name="connsiteY4" fmla="*/ 208971 h 209298"/>
                <a:gd name="connsiteX0" fmla="*/ 0 w 548988"/>
                <a:gd name="connsiteY0" fmla="*/ 25156 h 221333"/>
                <a:gd name="connsiteX1" fmla="*/ 116183 w 548988"/>
                <a:gd name="connsiteY1" fmla="*/ 2995 h 221333"/>
                <a:gd name="connsiteX2" fmla="*/ 232899 w 548988"/>
                <a:gd name="connsiteY2" fmla="*/ 85120 h 221333"/>
                <a:gd name="connsiteX3" fmla="*/ 337682 w 548988"/>
                <a:gd name="connsiteY3" fmla="*/ 172668 h 221333"/>
                <a:gd name="connsiteX4" fmla="*/ 548988 w 548988"/>
                <a:gd name="connsiteY4" fmla="*/ 221006 h 221333"/>
                <a:gd name="connsiteX0" fmla="*/ 0 w 548988"/>
                <a:gd name="connsiteY0" fmla="*/ 25156 h 221333"/>
                <a:gd name="connsiteX1" fmla="*/ 116183 w 548988"/>
                <a:gd name="connsiteY1" fmla="*/ 2995 h 221333"/>
                <a:gd name="connsiteX2" fmla="*/ 232899 w 548988"/>
                <a:gd name="connsiteY2" fmla="*/ 85120 h 221333"/>
                <a:gd name="connsiteX3" fmla="*/ 337682 w 548988"/>
                <a:gd name="connsiteY3" fmla="*/ 172668 h 221333"/>
                <a:gd name="connsiteX4" fmla="*/ 548988 w 548988"/>
                <a:gd name="connsiteY4" fmla="*/ 221006 h 221333"/>
                <a:gd name="connsiteX0" fmla="*/ 0 w 548988"/>
                <a:gd name="connsiteY0" fmla="*/ 21033 h 217210"/>
                <a:gd name="connsiteX1" fmla="*/ 111420 w 548988"/>
                <a:gd name="connsiteY1" fmla="*/ 3635 h 217210"/>
                <a:gd name="connsiteX2" fmla="*/ 232899 w 548988"/>
                <a:gd name="connsiteY2" fmla="*/ 80997 h 217210"/>
                <a:gd name="connsiteX3" fmla="*/ 337682 w 548988"/>
                <a:gd name="connsiteY3" fmla="*/ 168545 h 217210"/>
                <a:gd name="connsiteX4" fmla="*/ 548988 w 548988"/>
                <a:gd name="connsiteY4" fmla="*/ 216883 h 217210"/>
                <a:gd name="connsiteX0" fmla="*/ 0 w 548988"/>
                <a:gd name="connsiteY0" fmla="*/ 21033 h 217210"/>
                <a:gd name="connsiteX1" fmla="*/ 109039 w 548988"/>
                <a:gd name="connsiteY1" fmla="*/ 3635 h 217210"/>
                <a:gd name="connsiteX2" fmla="*/ 232899 w 548988"/>
                <a:gd name="connsiteY2" fmla="*/ 80997 h 217210"/>
                <a:gd name="connsiteX3" fmla="*/ 337682 w 548988"/>
                <a:gd name="connsiteY3" fmla="*/ 168545 h 217210"/>
                <a:gd name="connsiteX4" fmla="*/ 548988 w 548988"/>
                <a:gd name="connsiteY4" fmla="*/ 216883 h 217210"/>
                <a:gd name="connsiteX0" fmla="*/ 0 w 548988"/>
                <a:gd name="connsiteY0" fmla="*/ 20034 h 216211"/>
                <a:gd name="connsiteX1" fmla="*/ 109039 w 548988"/>
                <a:gd name="connsiteY1" fmla="*/ 2636 h 216211"/>
                <a:gd name="connsiteX2" fmla="*/ 232899 w 548988"/>
                <a:gd name="connsiteY2" fmla="*/ 79998 h 216211"/>
                <a:gd name="connsiteX3" fmla="*/ 337682 w 548988"/>
                <a:gd name="connsiteY3" fmla="*/ 167546 h 216211"/>
                <a:gd name="connsiteX4" fmla="*/ 548988 w 548988"/>
                <a:gd name="connsiteY4" fmla="*/ 215884 h 216211"/>
                <a:gd name="connsiteX0" fmla="*/ 0 w 548988"/>
                <a:gd name="connsiteY0" fmla="*/ 20034 h 216211"/>
                <a:gd name="connsiteX1" fmla="*/ 109039 w 548988"/>
                <a:gd name="connsiteY1" fmla="*/ 2636 h 216211"/>
                <a:gd name="connsiteX2" fmla="*/ 232899 w 548988"/>
                <a:gd name="connsiteY2" fmla="*/ 79998 h 216211"/>
                <a:gd name="connsiteX3" fmla="*/ 337682 w 548988"/>
                <a:gd name="connsiteY3" fmla="*/ 167546 h 216211"/>
                <a:gd name="connsiteX4" fmla="*/ 548988 w 548988"/>
                <a:gd name="connsiteY4" fmla="*/ 215884 h 216211"/>
                <a:gd name="connsiteX0" fmla="*/ 0 w 548988"/>
                <a:gd name="connsiteY0" fmla="*/ 21032 h 217209"/>
                <a:gd name="connsiteX1" fmla="*/ 109039 w 548988"/>
                <a:gd name="connsiteY1" fmla="*/ 3634 h 217209"/>
                <a:gd name="connsiteX2" fmla="*/ 232899 w 548988"/>
                <a:gd name="connsiteY2" fmla="*/ 80996 h 217209"/>
                <a:gd name="connsiteX3" fmla="*/ 337682 w 548988"/>
                <a:gd name="connsiteY3" fmla="*/ 168544 h 217209"/>
                <a:gd name="connsiteX4" fmla="*/ 548988 w 548988"/>
                <a:gd name="connsiteY4" fmla="*/ 216882 h 217209"/>
                <a:gd name="connsiteX0" fmla="*/ 0 w 439949"/>
                <a:gd name="connsiteY0" fmla="*/ 0 h 213575"/>
                <a:gd name="connsiteX1" fmla="*/ 123860 w 439949"/>
                <a:gd name="connsiteY1" fmla="*/ 77362 h 213575"/>
                <a:gd name="connsiteX2" fmla="*/ 228643 w 439949"/>
                <a:gd name="connsiteY2" fmla="*/ 164910 h 213575"/>
                <a:gd name="connsiteX3" fmla="*/ 439949 w 439949"/>
                <a:gd name="connsiteY3" fmla="*/ 213248 h 213575"/>
                <a:gd name="connsiteX0" fmla="*/ 0 w 316089"/>
                <a:gd name="connsiteY0" fmla="*/ 0 h 136213"/>
                <a:gd name="connsiteX1" fmla="*/ 104783 w 316089"/>
                <a:gd name="connsiteY1" fmla="*/ 87548 h 136213"/>
                <a:gd name="connsiteX2" fmla="*/ 316089 w 316089"/>
                <a:gd name="connsiteY2" fmla="*/ 135886 h 136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6089" h="136213">
                  <a:moveTo>
                    <a:pt x="0" y="0"/>
                  </a:moveTo>
                  <a:cubicBezTo>
                    <a:pt x="31802" y="25722"/>
                    <a:pt x="52101" y="64900"/>
                    <a:pt x="104783" y="87548"/>
                  </a:cubicBezTo>
                  <a:cubicBezTo>
                    <a:pt x="157465" y="110196"/>
                    <a:pt x="259645" y="139649"/>
                    <a:pt x="316089" y="135886"/>
                  </a:cubicBezTo>
                </a:path>
              </a:pathLst>
            </a:cu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 18"/>
            <p:cNvSpPr/>
            <p:nvPr/>
          </p:nvSpPr>
          <p:spPr>
            <a:xfrm flipH="1">
              <a:off x="6232915" y="4537858"/>
              <a:ext cx="232899" cy="79998"/>
            </a:xfrm>
            <a:custGeom>
              <a:avLst/>
              <a:gdLst>
                <a:gd name="connsiteX0" fmla="*/ 0 w 530578"/>
                <a:gd name="connsiteY0" fmla="*/ 204019 h 351148"/>
                <a:gd name="connsiteX1" fmla="*/ 180622 w 530578"/>
                <a:gd name="connsiteY1" fmla="*/ 819 h 351148"/>
                <a:gd name="connsiteX2" fmla="*/ 349956 w 530578"/>
                <a:gd name="connsiteY2" fmla="*/ 271752 h 351148"/>
                <a:gd name="connsiteX3" fmla="*/ 530578 w 530578"/>
                <a:gd name="connsiteY3" fmla="*/ 350774 h 351148"/>
                <a:gd name="connsiteX0" fmla="*/ 0 w 530578"/>
                <a:gd name="connsiteY0" fmla="*/ 125773 h 272787"/>
                <a:gd name="connsiteX1" fmla="*/ 165279 w 530578"/>
                <a:gd name="connsiteY1" fmla="*/ 2353 h 272787"/>
                <a:gd name="connsiteX2" fmla="*/ 349956 w 530578"/>
                <a:gd name="connsiteY2" fmla="*/ 193506 h 272787"/>
                <a:gd name="connsiteX3" fmla="*/ 530578 w 530578"/>
                <a:gd name="connsiteY3" fmla="*/ 272528 h 272787"/>
                <a:gd name="connsiteX0" fmla="*/ 0 w 530578"/>
                <a:gd name="connsiteY0" fmla="*/ 95848 h 279683"/>
                <a:gd name="connsiteX1" fmla="*/ 165279 w 530578"/>
                <a:gd name="connsiteY1" fmla="*/ 9249 h 279683"/>
                <a:gd name="connsiteX2" fmla="*/ 349956 w 530578"/>
                <a:gd name="connsiteY2" fmla="*/ 200402 h 279683"/>
                <a:gd name="connsiteX3" fmla="*/ 530578 w 530578"/>
                <a:gd name="connsiteY3" fmla="*/ 279424 h 279683"/>
                <a:gd name="connsiteX0" fmla="*/ 0 w 530578"/>
                <a:gd name="connsiteY0" fmla="*/ 89237 h 273072"/>
                <a:gd name="connsiteX1" fmla="*/ 165279 w 530578"/>
                <a:gd name="connsiteY1" fmla="*/ 2638 h 273072"/>
                <a:gd name="connsiteX2" fmla="*/ 349956 w 530578"/>
                <a:gd name="connsiteY2" fmla="*/ 193791 h 273072"/>
                <a:gd name="connsiteX3" fmla="*/ 530578 w 530578"/>
                <a:gd name="connsiteY3" fmla="*/ 272813 h 273072"/>
                <a:gd name="connsiteX0" fmla="*/ 0 w 530578"/>
                <a:gd name="connsiteY0" fmla="*/ 59951 h 243758"/>
                <a:gd name="connsiteX1" fmla="*/ 165279 w 530578"/>
                <a:gd name="connsiteY1" fmla="*/ 4036 h 243758"/>
                <a:gd name="connsiteX2" fmla="*/ 349956 w 530578"/>
                <a:gd name="connsiteY2" fmla="*/ 164505 h 243758"/>
                <a:gd name="connsiteX3" fmla="*/ 530578 w 530578"/>
                <a:gd name="connsiteY3" fmla="*/ 243527 h 243758"/>
                <a:gd name="connsiteX0" fmla="*/ 0 w 530578"/>
                <a:gd name="connsiteY0" fmla="*/ 28764 h 212544"/>
                <a:gd name="connsiteX1" fmla="*/ 128458 w 530578"/>
                <a:gd name="connsiteY1" fmla="*/ 9671 h 212544"/>
                <a:gd name="connsiteX2" fmla="*/ 349956 w 530578"/>
                <a:gd name="connsiteY2" fmla="*/ 133318 h 212544"/>
                <a:gd name="connsiteX3" fmla="*/ 530578 w 530578"/>
                <a:gd name="connsiteY3" fmla="*/ 212340 h 212544"/>
                <a:gd name="connsiteX0" fmla="*/ 0 w 548988"/>
                <a:gd name="connsiteY0" fmla="*/ 22173 h 218227"/>
                <a:gd name="connsiteX1" fmla="*/ 146868 w 548988"/>
                <a:gd name="connsiteY1" fmla="*/ 15354 h 218227"/>
                <a:gd name="connsiteX2" fmla="*/ 368366 w 548988"/>
                <a:gd name="connsiteY2" fmla="*/ 139001 h 218227"/>
                <a:gd name="connsiteX3" fmla="*/ 548988 w 548988"/>
                <a:gd name="connsiteY3" fmla="*/ 218023 h 218227"/>
                <a:gd name="connsiteX0" fmla="*/ 0 w 548988"/>
                <a:gd name="connsiteY0" fmla="*/ 17227 h 213281"/>
                <a:gd name="connsiteX1" fmla="*/ 146868 w 548988"/>
                <a:gd name="connsiteY1" fmla="*/ 10408 h 213281"/>
                <a:gd name="connsiteX2" fmla="*/ 368366 w 548988"/>
                <a:gd name="connsiteY2" fmla="*/ 134055 h 213281"/>
                <a:gd name="connsiteX3" fmla="*/ 548988 w 548988"/>
                <a:gd name="connsiteY3" fmla="*/ 213077 h 213281"/>
                <a:gd name="connsiteX0" fmla="*/ 0 w 548988"/>
                <a:gd name="connsiteY0" fmla="*/ 19471 h 215806"/>
                <a:gd name="connsiteX1" fmla="*/ 146868 w 548988"/>
                <a:gd name="connsiteY1" fmla="*/ 12652 h 215806"/>
                <a:gd name="connsiteX2" fmla="*/ 337682 w 548988"/>
                <a:gd name="connsiteY2" fmla="*/ 166983 h 215806"/>
                <a:gd name="connsiteX3" fmla="*/ 548988 w 548988"/>
                <a:gd name="connsiteY3" fmla="*/ 215321 h 215806"/>
                <a:gd name="connsiteX0" fmla="*/ 0 w 548988"/>
                <a:gd name="connsiteY0" fmla="*/ 13121 h 209298"/>
                <a:gd name="connsiteX1" fmla="*/ 146868 w 548988"/>
                <a:gd name="connsiteY1" fmla="*/ 6302 h 209298"/>
                <a:gd name="connsiteX2" fmla="*/ 232899 w 548988"/>
                <a:gd name="connsiteY2" fmla="*/ 73085 h 209298"/>
                <a:gd name="connsiteX3" fmla="*/ 337682 w 548988"/>
                <a:gd name="connsiteY3" fmla="*/ 160633 h 209298"/>
                <a:gd name="connsiteX4" fmla="*/ 548988 w 548988"/>
                <a:gd name="connsiteY4" fmla="*/ 208971 h 209298"/>
                <a:gd name="connsiteX0" fmla="*/ 0 w 548988"/>
                <a:gd name="connsiteY0" fmla="*/ 25156 h 221333"/>
                <a:gd name="connsiteX1" fmla="*/ 116183 w 548988"/>
                <a:gd name="connsiteY1" fmla="*/ 2995 h 221333"/>
                <a:gd name="connsiteX2" fmla="*/ 232899 w 548988"/>
                <a:gd name="connsiteY2" fmla="*/ 85120 h 221333"/>
                <a:gd name="connsiteX3" fmla="*/ 337682 w 548988"/>
                <a:gd name="connsiteY3" fmla="*/ 172668 h 221333"/>
                <a:gd name="connsiteX4" fmla="*/ 548988 w 548988"/>
                <a:gd name="connsiteY4" fmla="*/ 221006 h 221333"/>
                <a:gd name="connsiteX0" fmla="*/ 0 w 548988"/>
                <a:gd name="connsiteY0" fmla="*/ 25156 h 221333"/>
                <a:gd name="connsiteX1" fmla="*/ 116183 w 548988"/>
                <a:gd name="connsiteY1" fmla="*/ 2995 h 221333"/>
                <a:gd name="connsiteX2" fmla="*/ 232899 w 548988"/>
                <a:gd name="connsiteY2" fmla="*/ 85120 h 221333"/>
                <a:gd name="connsiteX3" fmla="*/ 337682 w 548988"/>
                <a:gd name="connsiteY3" fmla="*/ 172668 h 221333"/>
                <a:gd name="connsiteX4" fmla="*/ 548988 w 548988"/>
                <a:gd name="connsiteY4" fmla="*/ 221006 h 221333"/>
                <a:gd name="connsiteX0" fmla="*/ 0 w 548988"/>
                <a:gd name="connsiteY0" fmla="*/ 21033 h 217210"/>
                <a:gd name="connsiteX1" fmla="*/ 111420 w 548988"/>
                <a:gd name="connsiteY1" fmla="*/ 3635 h 217210"/>
                <a:gd name="connsiteX2" fmla="*/ 232899 w 548988"/>
                <a:gd name="connsiteY2" fmla="*/ 80997 h 217210"/>
                <a:gd name="connsiteX3" fmla="*/ 337682 w 548988"/>
                <a:gd name="connsiteY3" fmla="*/ 168545 h 217210"/>
                <a:gd name="connsiteX4" fmla="*/ 548988 w 548988"/>
                <a:gd name="connsiteY4" fmla="*/ 216883 h 217210"/>
                <a:gd name="connsiteX0" fmla="*/ 0 w 548988"/>
                <a:gd name="connsiteY0" fmla="*/ 21033 h 217210"/>
                <a:gd name="connsiteX1" fmla="*/ 109039 w 548988"/>
                <a:gd name="connsiteY1" fmla="*/ 3635 h 217210"/>
                <a:gd name="connsiteX2" fmla="*/ 232899 w 548988"/>
                <a:gd name="connsiteY2" fmla="*/ 80997 h 217210"/>
                <a:gd name="connsiteX3" fmla="*/ 337682 w 548988"/>
                <a:gd name="connsiteY3" fmla="*/ 168545 h 217210"/>
                <a:gd name="connsiteX4" fmla="*/ 548988 w 548988"/>
                <a:gd name="connsiteY4" fmla="*/ 216883 h 217210"/>
                <a:gd name="connsiteX0" fmla="*/ 0 w 548988"/>
                <a:gd name="connsiteY0" fmla="*/ 20034 h 216211"/>
                <a:gd name="connsiteX1" fmla="*/ 109039 w 548988"/>
                <a:gd name="connsiteY1" fmla="*/ 2636 h 216211"/>
                <a:gd name="connsiteX2" fmla="*/ 232899 w 548988"/>
                <a:gd name="connsiteY2" fmla="*/ 79998 h 216211"/>
                <a:gd name="connsiteX3" fmla="*/ 337682 w 548988"/>
                <a:gd name="connsiteY3" fmla="*/ 167546 h 216211"/>
                <a:gd name="connsiteX4" fmla="*/ 548988 w 548988"/>
                <a:gd name="connsiteY4" fmla="*/ 215884 h 216211"/>
                <a:gd name="connsiteX0" fmla="*/ 0 w 548988"/>
                <a:gd name="connsiteY0" fmla="*/ 20034 h 216211"/>
                <a:gd name="connsiteX1" fmla="*/ 109039 w 548988"/>
                <a:gd name="connsiteY1" fmla="*/ 2636 h 216211"/>
                <a:gd name="connsiteX2" fmla="*/ 232899 w 548988"/>
                <a:gd name="connsiteY2" fmla="*/ 79998 h 216211"/>
                <a:gd name="connsiteX3" fmla="*/ 337682 w 548988"/>
                <a:gd name="connsiteY3" fmla="*/ 167546 h 216211"/>
                <a:gd name="connsiteX4" fmla="*/ 548988 w 548988"/>
                <a:gd name="connsiteY4" fmla="*/ 215884 h 216211"/>
                <a:gd name="connsiteX0" fmla="*/ 0 w 337682"/>
                <a:gd name="connsiteY0" fmla="*/ 20034 h 167546"/>
                <a:gd name="connsiteX1" fmla="*/ 109039 w 337682"/>
                <a:gd name="connsiteY1" fmla="*/ 2636 h 167546"/>
                <a:gd name="connsiteX2" fmla="*/ 232899 w 337682"/>
                <a:gd name="connsiteY2" fmla="*/ 79998 h 167546"/>
                <a:gd name="connsiteX3" fmla="*/ 337682 w 337682"/>
                <a:gd name="connsiteY3" fmla="*/ 167546 h 167546"/>
                <a:gd name="connsiteX0" fmla="*/ 0 w 232899"/>
                <a:gd name="connsiteY0" fmla="*/ 20034 h 79998"/>
                <a:gd name="connsiteX1" fmla="*/ 109039 w 232899"/>
                <a:gd name="connsiteY1" fmla="*/ 2636 h 79998"/>
                <a:gd name="connsiteX2" fmla="*/ 232899 w 232899"/>
                <a:gd name="connsiteY2" fmla="*/ 79998 h 7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2899" h="79998">
                  <a:moveTo>
                    <a:pt x="0" y="20034"/>
                  </a:moveTo>
                  <a:cubicBezTo>
                    <a:pt x="45805" y="4843"/>
                    <a:pt x="55935" y="-4976"/>
                    <a:pt x="109039" y="2636"/>
                  </a:cubicBezTo>
                  <a:cubicBezTo>
                    <a:pt x="162143" y="10248"/>
                    <a:pt x="201097" y="54276"/>
                    <a:pt x="232899" y="79998"/>
                  </a:cubicBezTo>
                </a:path>
              </a:pathLst>
            </a:custGeom>
            <a:noFill/>
            <a:ln w="57150">
              <a:solidFill>
                <a:schemeClr val="accent6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30" name="Picture 6" descr="C:\Users\Clarissa\Desktop\Picture2.png"/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363" y="2579688"/>
            <a:ext cx="301752" cy="30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larissa\Dropbox\Work\Projects\RRM\Code\Interface\InterfaceRRM\images\sum.png"/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909" y="25024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Clarissa\Dropbox\Work\Projects\RRM\Code\Interface\InterfaceRRM\images\page_white.png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33147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882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7</cp:revision>
  <dcterms:created xsi:type="dcterms:W3CDTF">2015-10-15T20:03:32Z</dcterms:created>
  <dcterms:modified xsi:type="dcterms:W3CDTF">2015-10-16T23:58:03Z</dcterms:modified>
</cp:coreProperties>
</file>