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Segoe UI Black" panose="020B0A02040204020203" pitchFamily="34" charset="0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41A5B6-9EC6-47F7-90B8-7CC38F55A8BB}">
  <a:tblStyle styleId="{2D41A5B6-9EC6-47F7-90B8-7CC38F55A8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43DF92B-9CA3-4720-B240-D07E84A3D38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White 2" userId="a4089632-1502-469c-9663-93a87abbd1c6" providerId="ADAL" clId="{94D7BE86-CB4F-4C5D-8E25-D8B801A3FEA9}"/>
    <pc:docChg chg="delSld modSld">
      <pc:chgData name="Joseph White 2" userId="a4089632-1502-469c-9663-93a87abbd1c6" providerId="ADAL" clId="{94D7BE86-CB4F-4C5D-8E25-D8B801A3FEA9}" dt="2022-11-25T16:35:44.166" v="5" actId="47"/>
      <pc:docMkLst>
        <pc:docMk/>
      </pc:docMkLst>
      <pc:sldChg chg="modSp mod">
        <pc:chgData name="Joseph White 2" userId="a4089632-1502-469c-9663-93a87abbd1c6" providerId="ADAL" clId="{94D7BE86-CB4F-4C5D-8E25-D8B801A3FEA9}" dt="2022-11-25T16:35:35.881" v="4" actId="20577"/>
        <pc:sldMkLst>
          <pc:docMk/>
          <pc:sldMk cId="0" sldId="258"/>
        </pc:sldMkLst>
        <pc:spChg chg="mod">
          <ac:chgData name="Joseph White 2" userId="a4089632-1502-469c-9663-93a87abbd1c6" providerId="ADAL" clId="{94D7BE86-CB4F-4C5D-8E25-D8B801A3FEA9}" dt="2022-11-25T16:35:35.881" v="4" actId="20577"/>
          <ac:spMkLst>
            <pc:docMk/>
            <pc:sldMk cId="0" sldId="258"/>
            <ac:spMk id="76" creationId="{00000000-0000-0000-0000-000000000000}"/>
          </ac:spMkLst>
        </pc:spChg>
      </pc:sldChg>
      <pc:sldChg chg="del">
        <pc:chgData name="Joseph White 2" userId="a4089632-1502-469c-9663-93a87abbd1c6" providerId="ADAL" clId="{94D7BE86-CB4F-4C5D-8E25-D8B801A3FEA9}" dt="2022-11-25T16:35:44.166" v="5" actId="47"/>
        <pc:sldMkLst>
          <pc:docMk/>
          <pc:sldMk cId="0" sldId="261"/>
        </pc:sldMkLst>
      </pc:sldChg>
      <pc:sldChg chg="del">
        <pc:chgData name="Joseph White 2" userId="a4089632-1502-469c-9663-93a87abbd1c6" providerId="ADAL" clId="{94D7BE86-CB4F-4C5D-8E25-D8B801A3FEA9}" dt="2022-11-25T16:35:44.166" v="5" actId="47"/>
        <pc:sldMkLst>
          <pc:docMk/>
          <pc:sldMk cId="0" sldId="262"/>
        </pc:sldMkLst>
      </pc:sldChg>
      <pc:sldChg chg="del">
        <pc:chgData name="Joseph White 2" userId="a4089632-1502-469c-9663-93a87abbd1c6" providerId="ADAL" clId="{94D7BE86-CB4F-4C5D-8E25-D8B801A3FEA9}" dt="2022-11-25T16:35:44.166" v="5" actId="47"/>
        <pc:sldMkLst>
          <pc:docMk/>
          <pc:sldMk cId="0" sldId="263"/>
        </pc:sldMkLst>
      </pc:sldChg>
      <pc:sldChg chg="del">
        <pc:chgData name="Joseph White 2" userId="a4089632-1502-469c-9663-93a87abbd1c6" providerId="ADAL" clId="{94D7BE86-CB4F-4C5D-8E25-D8B801A3FEA9}" dt="2022-11-25T16:35:44.166" v="5" actId="47"/>
        <pc:sldMkLst>
          <pc:docMk/>
          <pc:sldMk cId="0" sldId="264"/>
        </pc:sldMkLst>
      </pc:sldChg>
      <pc:sldChg chg="del">
        <pc:chgData name="Joseph White 2" userId="a4089632-1502-469c-9663-93a87abbd1c6" providerId="ADAL" clId="{94D7BE86-CB4F-4C5D-8E25-D8B801A3FEA9}" dt="2022-11-25T16:35:44.166" v="5" actId="47"/>
        <pc:sldMkLst>
          <pc:docMk/>
          <pc:sldMk cId="0" sldId="265"/>
        </pc:sldMkLst>
      </pc:sldChg>
      <pc:sldChg chg="del">
        <pc:chgData name="Joseph White 2" userId="a4089632-1502-469c-9663-93a87abbd1c6" providerId="ADAL" clId="{94D7BE86-CB4F-4C5D-8E25-D8B801A3FEA9}" dt="2022-11-25T16:35:44.166" v="5" actId="47"/>
        <pc:sldMkLst>
          <pc:docMk/>
          <pc:sldMk cId="0" sldId="266"/>
        </pc:sldMkLst>
      </pc:sldChg>
      <pc:sldChg chg="del">
        <pc:chgData name="Joseph White 2" userId="a4089632-1502-469c-9663-93a87abbd1c6" providerId="ADAL" clId="{94D7BE86-CB4F-4C5D-8E25-D8B801A3FEA9}" dt="2022-11-25T16:35:44.166" v="5" actId="47"/>
        <pc:sldMkLst>
          <pc:docMk/>
          <pc:sldMk cId="0" sldId="267"/>
        </pc:sldMkLst>
      </pc:sldChg>
      <pc:sldChg chg="del">
        <pc:chgData name="Joseph White 2" userId="a4089632-1502-469c-9663-93a87abbd1c6" providerId="ADAL" clId="{94D7BE86-CB4F-4C5D-8E25-D8B801A3FEA9}" dt="2022-11-25T16:35:44.166" v="5" actId="47"/>
        <pc:sldMkLst>
          <pc:docMk/>
          <pc:sldMk cId="0" sldId="268"/>
        </pc:sldMkLst>
      </pc:sldChg>
      <pc:sldChg chg="del">
        <pc:chgData name="Joseph White 2" userId="a4089632-1502-469c-9663-93a87abbd1c6" providerId="ADAL" clId="{94D7BE86-CB4F-4C5D-8E25-D8B801A3FEA9}" dt="2022-11-25T16:35:44.166" v="5" actId="47"/>
        <pc:sldMkLst>
          <pc:docMk/>
          <pc:sldMk cId="0" sldId="269"/>
        </pc:sldMkLst>
      </pc:sldChg>
      <pc:sldChg chg="del">
        <pc:chgData name="Joseph White 2" userId="a4089632-1502-469c-9663-93a87abbd1c6" providerId="ADAL" clId="{94D7BE86-CB4F-4C5D-8E25-D8B801A3FEA9}" dt="2022-11-25T16:35:44.166" v="5" actId="47"/>
        <pc:sldMkLst>
          <pc:docMk/>
          <pc:sldMk cId="0" sldId="270"/>
        </pc:sldMkLst>
      </pc:sldChg>
      <pc:sldChg chg="del">
        <pc:chgData name="Joseph White 2" userId="a4089632-1502-469c-9663-93a87abbd1c6" providerId="ADAL" clId="{94D7BE86-CB4F-4C5D-8E25-D8B801A3FEA9}" dt="2022-11-25T16:35:44.166" v="5" actId="47"/>
        <pc:sldMkLst>
          <pc:docMk/>
          <pc:sldMk cId="0" sldId="271"/>
        </pc:sldMkLst>
      </pc:sldChg>
      <pc:sldChg chg="del">
        <pc:chgData name="Joseph White 2" userId="a4089632-1502-469c-9663-93a87abbd1c6" providerId="ADAL" clId="{94D7BE86-CB4F-4C5D-8E25-D8B801A3FEA9}" dt="2022-11-25T16:35:44.166" v="5" actId="47"/>
        <pc:sldMkLst>
          <pc:docMk/>
          <pc:sldMk cId="0" sldId="272"/>
        </pc:sldMkLst>
      </pc:sldChg>
      <pc:sldChg chg="del">
        <pc:chgData name="Joseph White 2" userId="a4089632-1502-469c-9663-93a87abbd1c6" providerId="ADAL" clId="{94D7BE86-CB4F-4C5D-8E25-D8B801A3FEA9}" dt="2022-11-25T16:35:44.166" v="5" actId="47"/>
        <pc:sldMkLst>
          <pc:docMk/>
          <pc:sldMk cId="0" sldId="273"/>
        </pc:sldMkLst>
      </pc:sldChg>
      <pc:sldChg chg="del">
        <pc:chgData name="Joseph White 2" userId="a4089632-1502-469c-9663-93a87abbd1c6" providerId="ADAL" clId="{94D7BE86-CB4F-4C5D-8E25-D8B801A3FEA9}" dt="2022-11-25T16:35:44.166" v="5" actId="47"/>
        <pc:sldMkLst>
          <pc:docMk/>
          <pc:sldMk cId="0" sldId="274"/>
        </pc:sldMkLst>
      </pc:sldChg>
      <pc:sldChg chg="del">
        <pc:chgData name="Joseph White 2" userId="a4089632-1502-469c-9663-93a87abbd1c6" providerId="ADAL" clId="{94D7BE86-CB4F-4C5D-8E25-D8B801A3FEA9}" dt="2022-11-25T16:35:44.166" v="5" actId="47"/>
        <pc:sldMkLst>
          <pc:docMk/>
          <pc:sldMk cId="0" sldId="275"/>
        </pc:sldMkLst>
      </pc:sldChg>
      <pc:sldChg chg="del">
        <pc:chgData name="Joseph White 2" userId="a4089632-1502-469c-9663-93a87abbd1c6" providerId="ADAL" clId="{94D7BE86-CB4F-4C5D-8E25-D8B801A3FEA9}" dt="2022-11-25T16:35:44.166" v="5" actId="47"/>
        <pc:sldMkLst>
          <pc:docMk/>
          <pc:sldMk cId="0" sldId="276"/>
        </pc:sldMkLst>
      </pc:sldChg>
      <pc:sldChg chg="del">
        <pc:chgData name="Joseph White 2" userId="a4089632-1502-469c-9663-93a87abbd1c6" providerId="ADAL" clId="{94D7BE86-CB4F-4C5D-8E25-D8B801A3FEA9}" dt="2022-11-25T16:35:44.166" v="5" actId="47"/>
        <pc:sldMkLst>
          <pc:docMk/>
          <pc:sldMk cId="0" sldId="277"/>
        </pc:sldMkLst>
      </pc:sldChg>
      <pc:sldChg chg="del">
        <pc:chgData name="Joseph White 2" userId="a4089632-1502-469c-9663-93a87abbd1c6" providerId="ADAL" clId="{94D7BE86-CB4F-4C5D-8E25-D8B801A3FEA9}" dt="2022-11-25T16:35:44.166" v="5" actId="47"/>
        <pc:sldMkLst>
          <pc:docMk/>
          <pc:sldMk cId="0" sldId="278"/>
        </pc:sldMkLst>
      </pc:sldChg>
      <pc:sldChg chg="del">
        <pc:chgData name="Joseph White 2" userId="a4089632-1502-469c-9663-93a87abbd1c6" providerId="ADAL" clId="{94D7BE86-CB4F-4C5D-8E25-D8B801A3FEA9}" dt="2022-11-25T16:35:44.166" v="5" actId="47"/>
        <pc:sldMkLst>
          <pc:docMk/>
          <pc:sldMk cId="0" sldId="279"/>
        </pc:sldMkLst>
      </pc:sldChg>
      <pc:sldChg chg="del">
        <pc:chgData name="Joseph White 2" userId="a4089632-1502-469c-9663-93a87abbd1c6" providerId="ADAL" clId="{94D7BE86-CB4F-4C5D-8E25-D8B801A3FEA9}" dt="2022-11-25T16:35:44.166" v="5" actId="47"/>
        <pc:sldMkLst>
          <pc:docMk/>
          <pc:sldMk cId="0" sldId="280"/>
        </pc:sldMkLst>
      </pc:sldChg>
      <pc:sldChg chg="del">
        <pc:chgData name="Joseph White 2" userId="a4089632-1502-469c-9663-93a87abbd1c6" providerId="ADAL" clId="{94D7BE86-CB4F-4C5D-8E25-D8B801A3FEA9}" dt="2022-11-25T16:35:44.166" v="5" actId="47"/>
        <pc:sldMkLst>
          <pc:docMk/>
          <pc:sldMk cId="0" sldId="281"/>
        </pc:sldMkLst>
      </pc:sldChg>
      <pc:sldChg chg="del">
        <pc:chgData name="Joseph White 2" userId="a4089632-1502-469c-9663-93a87abbd1c6" providerId="ADAL" clId="{94D7BE86-CB4F-4C5D-8E25-D8B801A3FEA9}" dt="2022-11-25T16:35:44.166" v="5" actId="47"/>
        <pc:sldMkLst>
          <pc:docMk/>
          <pc:sldMk cId="0" sldId="282"/>
        </pc:sldMkLst>
      </pc:sldChg>
      <pc:sldChg chg="del">
        <pc:chgData name="Joseph White 2" userId="a4089632-1502-469c-9663-93a87abbd1c6" providerId="ADAL" clId="{94D7BE86-CB4F-4C5D-8E25-D8B801A3FEA9}" dt="2022-11-25T16:35:44.166" v="5" actId="47"/>
        <pc:sldMkLst>
          <pc:docMk/>
          <pc:sldMk cId="0" sldId="283"/>
        </pc:sldMkLst>
      </pc:sldChg>
      <pc:sldChg chg="del">
        <pc:chgData name="Joseph White 2" userId="a4089632-1502-469c-9663-93a87abbd1c6" providerId="ADAL" clId="{94D7BE86-CB4F-4C5D-8E25-D8B801A3FEA9}" dt="2022-11-25T16:35:44.166" v="5" actId="47"/>
        <pc:sldMkLst>
          <pc:docMk/>
          <pc:sldMk cId="0" sldId="284"/>
        </pc:sldMkLst>
      </pc:sldChg>
      <pc:sldChg chg="del">
        <pc:chgData name="Joseph White 2" userId="a4089632-1502-469c-9663-93a87abbd1c6" providerId="ADAL" clId="{94D7BE86-CB4F-4C5D-8E25-D8B801A3FEA9}" dt="2022-11-25T16:35:44.166" v="5" actId="47"/>
        <pc:sldMkLst>
          <pc:docMk/>
          <pc:sldMk cId="0" sldId="285"/>
        </pc:sldMkLst>
      </pc:sldChg>
      <pc:sldChg chg="del">
        <pc:chgData name="Joseph White 2" userId="a4089632-1502-469c-9663-93a87abbd1c6" providerId="ADAL" clId="{94D7BE86-CB4F-4C5D-8E25-D8B801A3FEA9}" dt="2022-11-25T16:35:44.166" v="5" actId="47"/>
        <pc:sldMkLst>
          <pc:docMk/>
          <pc:sldMk cId="0" sldId="286"/>
        </pc:sldMkLst>
      </pc:sldChg>
      <pc:sldChg chg="del">
        <pc:chgData name="Joseph White 2" userId="a4089632-1502-469c-9663-93a87abbd1c6" providerId="ADAL" clId="{94D7BE86-CB4F-4C5D-8E25-D8B801A3FEA9}" dt="2022-11-25T16:35:44.166" v="5" actId="47"/>
        <pc:sldMkLst>
          <pc:docMk/>
          <pc:sldMk cId="0" sldId="287"/>
        </pc:sldMkLst>
      </pc:sldChg>
      <pc:sldChg chg="del">
        <pc:chgData name="Joseph White 2" userId="a4089632-1502-469c-9663-93a87abbd1c6" providerId="ADAL" clId="{94D7BE86-CB4F-4C5D-8E25-D8B801A3FEA9}" dt="2022-11-25T16:35:44.166" v="5" actId="47"/>
        <pc:sldMkLst>
          <pc:docMk/>
          <pc:sldMk cId="0" sldId="288"/>
        </pc:sldMkLst>
      </pc:sldChg>
      <pc:sldChg chg="del">
        <pc:chgData name="Joseph White 2" userId="a4089632-1502-469c-9663-93a87abbd1c6" providerId="ADAL" clId="{94D7BE86-CB4F-4C5D-8E25-D8B801A3FEA9}" dt="2022-11-25T16:35:44.166" v="5" actId="47"/>
        <pc:sldMkLst>
          <pc:docMk/>
          <pc:sldMk cId="0" sldId="289"/>
        </pc:sldMkLst>
      </pc:sldChg>
      <pc:sldChg chg="del">
        <pc:chgData name="Joseph White 2" userId="a4089632-1502-469c-9663-93a87abbd1c6" providerId="ADAL" clId="{94D7BE86-CB4F-4C5D-8E25-D8B801A3FEA9}" dt="2022-11-25T16:35:44.166" v="5" actId="47"/>
        <pc:sldMkLst>
          <pc:docMk/>
          <pc:sldMk cId="0" sldId="290"/>
        </pc:sldMkLst>
      </pc:sldChg>
      <pc:sldMasterChg chg="delSldLayout">
        <pc:chgData name="Joseph White 2" userId="a4089632-1502-469c-9663-93a87abbd1c6" providerId="ADAL" clId="{94D7BE86-CB4F-4C5D-8E25-D8B801A3FEA9}" dt="2022-11-25T16:35:44.166" v="5" actId="47"/>
        <pc:sldMasterMkLst>
          <pc:docMk/>
          <pc:sldMasterMk cId="0" sldId="2147483659"/>
        </pc:sldMasterMkLst>
        <pc:sldLayoutChg chg="del">
          <pc:chgData name="Joseph White 2" userId="a4089632-1502-469c-9663-93a87abbd1c6" providerId="ADAL" clId="{94D7BE86-CB4F-4C5D-8E25-D8B801A3FEA9}" dt="2022-11-25T16:35:44.166" v="5" actId="47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Joseph White 2" userId="a4089632-1502-469c-9663-93a87abbd1c6" providerId="ADAL" clId="{8D8B30D2-D150-4B29-A55F-5461FD1F2768}"/>
    <pc:docChg chg="custSel modSld modMainMaster">
      <pc:chgData name="Joseph White 2" userId="a4089632-1502-469c-9663-93a87abbd1c6" providerId="ADAL" clId="{8D8B30D2-D150-4B29-A55F-5461FD1F2768}" dt="2022-11-25T16:33:50.997" v="19" actId="20577"/>
      <pc:docMkLst>
        <pc:docMk/>
      </pc:docMkLst>
      <pc:sldChg chg="modSp mod modNotes">
        <pc:chgData name="Joseph White 2" userId="a4089632-1502-469c-9663-93a87abbd1c6" providerId="ADAL" clId="{8D8B30D2-D150-4B29-A55F-5461FD1F2768}" dt="2022-11-25T16:33:50.997" v="19" actId="20577"/>
        <pc:sldMkLst>
          <pc:docMk/>
          <pc:sldMk cId="0" sldId="256"/>
        </pc:sldMkLst>
        <pc:spChg chg="mod">
          <ac:chgData name="Joseph White 2" userId="a4089632-1502-469c-9663-93a87abbd1c6" providerId="ADAL" clId="{8D8B30D2-D150-4B29-A55F-5461FD1F2768}" dt="2022-11-25T16:33:50.997" v="19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Joseph White 2" userId="a4089632-1502-469c-9663-93a87abbd1c6" providerId="ADAL" clId="{8D8B30D2-D150-4B29-A55F-5461FD1F2768}" dt="2022-11-23T22:27:09.168" v="2" actId="27636"/>
        <pc:sldMkLst>
          <pc:docMk/>
          <pc:sldMk cId="0" sldId="259"/>
        </pc:sldMkLst>
        <pc:spChg chg="mod">
          <ac:chgData name="Joseph White 2" userId="a4089632-1502-469c-9663-93a87abbd1c6" providerId="ADAL" clId="{8D8B30D2-D150-4B29-A55F-5461FD1F2768}" dt="2022-11-23T22:27:09.168" v="2" actId="27636"/>
          <ac:spMkLst>
            <pc:docMk/>
            <pc:sldMk cId="0" sldId="259"/>
            <ac:spMk id="87" creationId="{00000000-0000-0000-0000-000000000000}"/>
          </ac:spMkLst>
        </pc:spChg>
      </pc:sldChg>
      <pc:sldChg chg="mod modShow">
        <pc:chgData name="Joseph White 2" userId="a4089632-1502-469c-9663-93a87abbd1c6" providerId="ADAL" clId="{8D8B30D2-D150-4B29-A55F-5461FD1F2768}" dt="2022-11-23T22:25:41.840" v="0" actId="729"/>
        <pc:sldMkLst>
          <pc:docMk/>
          <pc:sldMk cId="0" sldId="261"/>
        </pc:sldMkLst>
      </pc:sldChg>
      <pc:sldMasterChg chg="modSldLayout">
        <pc:chgData name="Joseph White 2" userId="a4089632-1502-469c-9663-93a87abbd1c6" providerId="ADAL" clId="{8D8B30D2-D150-4B29-A55F-5461FD1F2768}" dt="2022-11-23T22:27:09.024" v="1" actId="2711"/>
        <pc:sldMasterMkLst>
          <pc:docMk/>
          <pc:sldMasterMk cId="0" sldId="2147483659"/>
        </pc:sldMasterMkLst>
        <pc:sldLayoutChg chg="modSp">
          <pc:chgData name="Joseph White 2" userId="a4089632-1502-469c-9663-93a87abbd1c6" providerId="ADAL" clId="{8D8B30D2-D150-4B29-A55F-5461FD1F2768}" dt="2022-11-23T22:27:09.024" v="1" actId="2711"/>
          <pc:sldLayoutMkLst>
            <pc:docMk/>
            <pc:sldMasterMk cId="0" sldId="2147483659"/>
            <pc:sldLayoutMk cId="0" sldId="2147483648"/>
          </pc:sldLayoutMkLst>
          <pc:spChg chg="mod">
            <ac:chgData name="Joseph White 2" userId="a4089632-1502-469c-9663-93a87abbd1c6" providerId="ADAL" clId="{8D8B30D2-D150-4B29-A55F-5461FD1F2768}" dt="2022-11-23T22:27:09.024" v="1" actId="2711"/>
            <ac:spMkLst>
              <pc:docMk/>
              <pc:sldMasterMk cId="0" sldId="2147483659"/>
              <pc:sldLayoutMk cId="0" sldId="2147483648"/>
              <ac:spMk id="1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17763956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17763956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d938600a4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d938600a4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d4a65a4a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d4a65a4a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d938600a4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d938600a4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d4a65a4a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d4a65a4a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859236" y="1433932"/>
            <a:ext cx="4769700" cy="17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14236" y="3223932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3600" y="1160825"/>
            <a:ext cx="811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805102" y="1433925"/>
            <a:ext cx="3823800" cy="17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/>
              <a:t>MSc Spatial Analysis Course</a:t>
            </a:r>
            <a:br>
              <a:rPr lang="en" sz="3300" dirty="0"/>
            </a:br>
            <a:r>
              <a:rPr lang="en" sz="3300" dirty="0"/>
              <a:t>Day 1</a:t>
            </a:r>
            <a:endParaRPr sz="33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714225" y="3223918"/>
            <a:ext cx="39147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Joseph White, Nicola Kuhn, Carolina Tovar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November 2022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175" y="2352638"/>
            <a:ext cx="2720875" cy="272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925" y="2689163"/>
            <a:ext cx="2457403" cy="2047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4800"/>
            <a:ext cx="4095677" cy="204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00" y="1504200"/>
            <a:ext cx="5585725" cy="338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513600" y="410400"/>
            <a:ext cx="811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Species Distribution Models</a:t>
            </a:r>
            <a:endParaRPr/>
          </a:p>
        </p:txBody>
      </p:sp>
      <p:cxnSp>
        <p:nvCxnSpPr>
          <p:cNvPr id="68" name="Google Shape;68;p14"/>
          <p:cNvCxnSpPr/>
          <p:nvPr/>
        </p:nvCxnSpPr>
        <p:spPr>
          <a:xfrm>
            <a:off x="6174000" y="2874575"/>
            <a:ext cx="352500" cy="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69;p14"/>
          <p:cNvSpPr txBox="1">
            <a:spLocks noGrp="1"/>
          </p:cNvSpPr>
          <p:nvPr>
            <p:ph type="body" idx="4294967295"/>
          </p:nvPr>
        </p:nvSpPr>
        <p:spPr>
          <a:xfrm>
            <a:off x="6698350" y="1550400"/>
            <a:ext cx="2024700" cy="461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Model evaluation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1163" y="2094171"/>
            <a:ext cx="2471324" cy="1765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Day 1: Locality </a:t>
            </a:r>
            <a:r>
              <a:rPr lang="en" sz="2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sz="2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575" y="10860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Locality </a:t>
            </a:r>
            <a:r>
              <a:rPr lang="en" sz="2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sz="2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48830"/>
          <a:stretch/>
        </p:blipFill>
        <p:spPr>
          <a:xfrm>
            <a:off x="1703813" y="1023850"/>
            <a:ext cx="5736377" cy="38809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4456775" y="783600"/>
            <a:ext cx="2983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c91m; Zizka </a:t>
            </a:r>
            <a:r>
              <a:rPr lang="en" sz="1800" i="1">
                <a:latin typeface="Roboto"/>
                <a:ea typeface="Roboto"/>
                <a:cs typeface="Roboto"/>
                <a:sym typeface="Roboto"/>
              </a:rPr>
              <a:t>et al.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2019. CoordinateCleaner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Locality </a:t>
            </a:r>
            <a:r>
              <a:rPr lang="en" sz="28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</a:t>
            </a:r>
            <a:endParaRPr sz="2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11700" y="1362375"/>
            <a:ext cx="3618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Presence points from GBIF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Absence points?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Best case scenario is to have known sites of absence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Alternatively we can create pseudo-absences or background points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-"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Randomly generated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Generate based on geographic/environmental thresholds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000" y="1051000"/>
            <a:ext cx="5218876" cy="372777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>
            <a:spLocks noGrp="1"/>
          </p:cNvSpPr>
          <p:nvPr>
            <p:ph type="subTitle" idx="4294967295"/>
          </p:nvPr>
        </p:nvSpPr>
        <p:spPr>
          <a:xfrm>
            <a:off x="5871900" y="0"/>
            <a:ext cx="32721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SPATIAL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enezuela Map Infographics by Slidesgo">
  <a:themeElements>
    <a:clrScheme name="Simple Light">
      <a:dk1>
        <a:srgbClr val="000000"/>
      </a:dk1>
      <a:lt1>
        <a:srgbClr val="FFFFFF"/>
      </a:lt1>
      <a:dk2>
        <a:srgbClr val="ECECEC"/>
      </a:dk2>
      <a:lt2>
        <a:srgbClr val="CECECE"/>
      </a:lt2>
      <a:accent1>
        <a:srgbClr val="FBBA00"/>
      </a:accent1>
      <a:accent2>
        <a:srgbClr val="D79409"/>
      </a:accent2>
      <a:accent3>
        <a:srgbClr val="D33738"/>
      </a:accent3>
      <a:accent4>
        <a:srgbClr val="B42021"/>
      </a:accent4>
      <a:accent5>
        <a:srgbClr val="0C3769"/>
      </a:accent5>
      <a:accent6>
        <a:srgbClr val="00439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On-screen Show (16:9)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Segoe UI Black</vt:lpstr>
      <vt:lpstr>Arial</vt:lpstr>
      <vt:lpstr>Fira Sans Extra Condensed</vt:lpstr>
      <vt:lpstr>Roboto</vt:lpstr>
      <vt:lpstr>Venezuela Map Infographics by Slidesgo</vt:lpstr>
      <vt:lpstr>MSc Spatial Analysis Course Day 1</vt:lpstr>
      <vt:lpstr>Species Distribution Models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Analysis</dc:title>
  <cp:lastModifiedBy>Joseph White 2</cp:lastModifiedBy>
  <cp:revision>1</cp:revision>
  <dcterms:modified xsi:type="dcterms:W3CDTF">2022-11-25T16:35:50Z</dcterms:modified>
</cp:coreProperties>
</file>