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Joseph</a:t>
            </a:r>
            <a:r>
              <a:rPr/>
              <a:t> </a:t>
            </a:r>
            <a:r>
              <a:rPr/>
              <a:t>White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20/05/2022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dplyr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ggplot2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Collaborating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itHub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Github?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Github?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markdown_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RMarkdown?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RMarkdown?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workshop, we will cover four primary topics to get you started with R/RStudio.</a:t>
            </a:r>
          </a:p>
          <a:p>
            <a:pPr lvl="0" marL="0" indent="0">
              <a:buNone/>
            </a:pPr>
            <a:r>
              <a:rPr/>
              <a:t>On day 1, we will cover:</a:t>
            </a:r>
          </a:p>
          <a:p>
            <a:pPr lvl="1">
              <a:buAutoNum type="arabicPeriod"/>
            </a:pPr>
            <a:r>
              <a:rPr/>
              <a:t>Installing R/RStudio and setting up your workspace</a:t>
            </a:r>
          </a:p>
          <a:p>
            <a:pPr lvl="1">
              <a:buAutoNum type="arabicPeriod"/>
            </a:pPr>
            <a:r>
              <a:rPr/>
              <a:t>Basics of data cleaning, manipulation &amp; plotting</a:t>
            </a:r>
          </a:p>
          <a:p>
            <a:pPr lvl="0" marL="0" indent="0">
              <a:buNone/>
            </a:pPr>
            <a:r>
              <a:rPr/>
              <a:t>On day 2, we will cover:</a:t>
            </a:r>
          </a:p>
          <a:p>
            <a:pPr lvl="1">
              <a:buAutoNum startAt="3" type="arabicPeriod"/>
            </a:pPr>
            <a:r>
              <a:rPr/>
              <a:t>Version control &amp; collaborating</a:t>
            </a:r>
          </a:p>
          <a:p>
            <a:pPr lvl="1">
              <a:buAutoNum startAt="3" type="arabicPeriod"/>
            </a:pPr>
            <a:r>
              <a:rPr/>
              <a:t>Reporting R outputs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Installing</a:t>
            </a:r>
            <a:r>
              <a:rPr/>
              <a:t> </a:t>
            </a:r>
            <a:r>
              <a:rPr/>
              <a:t>R/RStudio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workspace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Studio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600200"/>
            <a:ext cx="4546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R/Studio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workspace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Basics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cleaning,</a:t>
            </a:r>
            <a:r>
              <a:rPr/>
              <a:t> </a:t>
            </a:r>
            <a:r>
              <a:rPr/>
              <a:t>manipulation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plotting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idyverse_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2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</dc:title>
  <dc:creator>Joseph White</dc:creator>
  <cp:keywords/>
  <dcterms:created xsi:type="dcterms:W3CDTF">2022-05-20T13:43:55Z</dcterms:created>
  <dcterms:modified xsi:type="dcterms:W3CDTF">2022-05-20T13:43:55Z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20/05/2022</vt:lpwstr>
  </property>
  <property fmtid="{D5CDD505-2E9C-101B-9397-08002B2CF9AE}" pid="3" name="output">
    <vt:lpwstr/>
  </property>
</Properties>
</file>