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97"/>
  </p:normalViewPr>
  <p:slideViewPr>
    <p:cSldViewPr snapToGrid="0" snapToObjects="1" showGuides="1">
      <p:cViewPr varScale="1">
        <p:scale>
          <a:sx n="93" d="100"/>
          <a:sy n="93" d="100"/>
        </p:scale>
        <p:origin x="20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C12F-916E-D53E-4B8C-D5B46F16B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0AF44-9A9D-7317-0585-F9798E8F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22D9-4BC5-4A27-E786-7E119759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7433-61D6-15C7-55C5-CB2BDF50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9165-1CB0-B00D-979C-E6C855E7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0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307C-0B5E-39ED-4BD2-144B18E6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9B6CE-973D-882B-ED48-E7E6F4DFE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0B1F5-62EE-F8FF-8DFF-6653874A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E1B6-388B-3256-371C-1DE33780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A7AD-54B5-8443-9911-5A00764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A1589-9FDB-D4B9-38F8-F760DA3C0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6F63C-A3A4-6D21-FFEF-31FB35A7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E809-97E3-751F-BAB3-E812C129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D23D-2483-54A2-D294-4076B3FC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C2C3-9A86-F69C-911B-9690C16C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A751-F99D-BE2F-5C9E-CE81B4B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FA72-C305-3970-C6BD-4F3572DA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8CD1-112A-4FCC-2A1E-9D9A7754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4EC4-E3C4-D556-3DB0-1244A90E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04E2-6FB8-18B8-2483-48D3A709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494B-ADED-0FD8-2030-8B49EE6D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68ED-AAC1-5A8B-25C7-8E9CCE33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A827-C4DB-30B0-577D-EAAF4C64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893D-9BC8-67D3-E7C7-7627A00D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D1E-76F8-80DB-B780-8D16CF3B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F2B8-B9EC-7BBB-0A8B-27B0F6A43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16967-CE9E-8D5A-02FF-275E0924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25C88-5A1B-45FD-226A-E31CD588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23175-8E76-153B-C70A-1CCAD743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E5F0F-3B0B-E64B-CB59-3C08D2C3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D9DC-79D1-8A11-5BEA-F3C5306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85587-77AB-F64C-AFA7-4A8A3560F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AF24B-E75E-8842-B1E1-986283FD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3DEB4-9E8C-6396-A7CA-335F9FE87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AB3C2-B43B-EAF6-92FC-1C8BC007D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DDE01-F58C-2403-A779-90EFAA28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CE216-D80B-C08A-4FD6-3EEF2DAA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C7BAE-1B20-DC7C-ED8A-9D699E0C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6FFE-8946-893B-3E71-EE67440B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481F3-9B25-DC49-C579-6E5BB24A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43A46-9976-C8AC-BDF3-772EEB36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5EF65-A95B-918D-49F1-E733FB61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5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C8696-F954-3D44-8468-01578AA3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92F46-9D54-F544-E3BC-CEA92D3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0862-892C-DA7C-351B-99EAF4CC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6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138-8647-D156-1415-982AD203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4EB3-1F2F-C9F1-5CB5-77044C5C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87BE-FC0B-5852-6624-B42BC915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2D2C-0B09-4383-4DD3-EE9DDA70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097E-68FE-FE74-4B26-053CDD67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79D5E-C385-6A7E-1B77-4598E38B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7E68-58F6-93D7-2104-B4327AE1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4107E-2330-3BDF-DB20-B68CC97E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38C21-F956-84D3-62BD-7C3027730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3FA0-5982-F3AD-5DC5-05D08112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4226-8236-58D3-2D51-341E2272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8D6E-FBD7-18AF-7131-D3752EA0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C1348-2171-6EE5-CEDC-169023D9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0ABF-6136-9926-6F43-FC7D1B629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12A5-567A-C5B3-3DC5-3D4DAF2E0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592F7-D0C3-4842-A77B-5ED7EA7676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DA2F2-778A-9AFF-BC45-3F095E25C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902F3-6B3F-BF54-2224-58A7A0761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FE6C-E8E0-E248-91BB-7B9DACB0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5.xml" /><Relationship Id="rId4" Type="http://schemas.openxmlformats.org/officeDocument/2006/relationships/slide" Target="slide9.xml" /><Relationship Id="rId5" Type="http://schemas.openxmlformats.org/officeDocument/2006/relationships/slide" Target="slide14.xml" /><Relationship Id="rId6" Type="http://schemas.openxmlformats.org/officeDocument/2006/relationships/slide" Target="slide18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C12F-916E-D53E-4B8C-D5B46F16B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Basics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0AF44-9A9D-7317-0585-F9798E8F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Joseph</a:t>
            </a:r>
            <a:r>
              <a:rPr/>
              <a:t> </a:t>
            </a:r>
            <a:r>
              <a:rPr/>
              <a:t>White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22D9-4BC5-4A27-E786-7E119759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20/05/2022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idyverse_h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16400" y="1816100"/>
            <a:ext cx="3771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dplyr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ggplot2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Collaborating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GitHub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Github?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Github?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markdown_h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1816100"/>
            <a:ext cx="384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A751-F99D-BE2F-5C9E-CE81B4B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FA72-C305-3970-C6BD-4F3572DA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Background</a:t>
            </a:r>
          </a:p>
          <a:p>
            <a:pPr lvl="1"/>
            <a:r>
              <a:rPr>
                <a:hlinkClick r:id="rId3" action="ppaction://hlinksldjump"/>
              </a:rPr>
              <a:t>1. Installing R/RStudio and setting up your workspace</a:t>
            </a:r>
          </a:p>
          <a:p>
            <a:pPr lvl="1"/>
            <a:r>
              <a:rPr>
                <a:hlinkClick r:id="rId4" action="ppaction://hlinksldjump"/>
              </a:rPr>
              <a:t>2. Basics of data cleaning, manipulation &amp; plotting</a:t>
            </a:r>
          </a:p>
          <a:p>
            <a:pPr lvl="1"/>
            <a:r>
              <a:rPr>
                <a:hlinkClick r:id="rId5" action="ppaction://hlinksldjump"/>
              </a:rPr>
              <a:t>3. Version Control &amp; Collaborating</a:t>
            </a:r>
          </a:p>
          <a:p>
            <a:pPr lvl="1"/>
            <a:r>
              <a:rPr>
                <a:hlinkClick r:id="rId6" action="ppaction://hlinksldjump"/>
              </a:rPr>
              <a:t>4. Reporting R outputs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RMarkdown?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RMarkdown?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FA72-C305-3970-C6BD-4F3572DA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workshop, we will cover four primary topics to get you started with R/RStudio.</a:t>
            </a:r>
          </a:p>
          <a:p>
            <a:pPr lvl="0" marL="0" indent="0">
              <a:buNone/>
            </a:pPr>
            <a:r>
              <a:rPr/>
              <a:t>On day 1, we will cover:</a:t>
            </a:r>
          </a:p>
          <a:p>
            <a:pPr lvl="1">
              <a:buAutoNum type="arabicPeriod"/>
            </a:pPr>
            <a:r>
              <a:rPr/>
              <a:t>Installing R/RStudio and setting up your workspace</a:t>
            </a:r>
          </a:p>
          <a:p>
            <a:pPr lvl="1">
              <a:buAutoNum type="arabicPeriod"/>
            </a:pPr>
            <a:r>
              <a:rPr/>
              <a:t>Basics of data cleaning, manipulation &amp; plotting</a:t>
            </a:r>
          </a:p>
          <a:p>
            <a:pPr lvl="0" marL="0" indent="0">
              <a:buNone/>
            </a:pPr>
            <a:r>
              <a:rPr/>
              <a:t>On day 2, we will cover:</a:t>
            </a:r>
          </a:p>
          <a:p>
            <a:pPr lvl="1">
              <a:buAutoNum startAt="3" type="arabicPeriod"/>
            </a:pPr>
            <a:r>
              <a:rPr/>
              <a:t>Version control &amp; collaborating</a:t>
            </a:r>
          </a:p>
          <a:p>
            <a:pPr lvl="1">
              <a:buAutoNum startAt="3" type="arabicPeriod"/>
            </a:pPr>
            <a:r>
              <a:rPr/>
              <a:t>Reporting R outputs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Installing</a:t>
            </a:r>
            <a:r>
              <a:rPr/>
              <a:t> </a:t>
            </a:r>
            <a:r>
              <a:rPr/>
              <a:t>R/RStudio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workspace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Studio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1600" y="1816100"/>
            <a:ext cx="4368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Installing</a:t>
            </a:r>
            <a:r>
              <a:rPr/>
              <a:t> </a:t>
            </a:r>
            <a:r>
              <a:rPr/>
              <a:t>R/Studio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workspace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8CE-64E2-C2DE-8F4C-B69DF5C6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Basics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cleaning,</a:t>
            </a:r>
            <a:r>
              <a:rPr/>
              <a:t> </a:t>
            </a:r>
            <a:r>
              <a:rPr/>
              <a:t>manipulation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plotting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R</dc:title>
  <dc:creator>Joseph White</dc:creator>
  <cp:keywords/>
  <dcterms:created xsi:type="dcterms:W3CDTF">2022-05-20T13:53:26Z</dcterms:created>
  <dcterms:modified xsi:type="dcterms:W3CDTF">2022-05-20T13:53:26Z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20/05/2022</vt:lpwstr>
  </property>
  <property fmtid="{D5CDD505-2E9C-101B-9397-08002B2CF9AE}" pid="3" name="output">
    <vt:lpwstr/>
  </property>
</Properties>
</file>