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3E10F-0E2D-48D9-B20D-A1028E381E9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5D4B-1CE8-4103-B0C0-9A4AAC43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91B69-F4A3-45B5-82F1-61A91DB79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4C96-FB52-4B3E-8ACD-103A1F89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8C17-9F7C-4F98-8C31-06CC6725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1C64-24CF-4FBE-92C5-E99706C8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A9B8-05E0-4AF2-BD0A-AE89141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B99C-966D-4897-A6BC-69B8E8D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C359-4FEE-4C26-AB61-E1B276A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4E38-99A9-4A20-8C36-C8051A5F6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6FB4-06A1-48C5-B9E2-7390DD3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6F00-211C-40ED-80AA-00700FAE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BB71-7CEB-412F-BD85-D65BF6FB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7CAF-E6BE-4C9B-AF23-2E374E8C1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38A0-9A4B-42F5-83EB-B70FC70B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C204-D747-4282-8A99-E3A62960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1A4-E94B-4E9A-8EF8-25CAD316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5EF4-E33E-4212-B04E-07D960E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EDED-631F-445F-B8AD-11A241DF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AF92-5219-4967-B1E2-80730FD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FF61-BB29-49E1-980D-59871C79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26B3-7A81-497E-9BAD-267EB474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1B95-44A6-48B2-9171-4E8B5FC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4BA7-8240-43FE-9614-E23E6BD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35D3A-352D-422A-BE8E-F95FB6BC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92C0-3D3E-45DD-A589-0DD4E60A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0AF7-F940-49C1-A60B-4840B4CD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EE01-D6AB-496C-8D92-B8ACBAE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1154-2094-4EAA-B2FC-5B69CC92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8E82-2835-4AA3-87AF-7E8D51BB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8F74-51DB-4C0E-851C-66DDC7F0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89CD-E4FD-495E-9216-18BA9E0D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97F6-4919-4EDA-A987-D3193AF0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1565-476A-400C-B5D0-CC5E3962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F399-4D6F-4030-9A54-2B2250CB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9A04-0B7B-4AF5-8AF6-D01A9E75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C39A-3D61-40DD-AD3C-1A45560D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F0E5E-9DB4-4076-A6A7-AC498E790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09F06-A2E0-487F-BEC1-6E79203E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EC00-49A2-46D2-98DA-6C1CC50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762E-62BD-499D-B479-C502A3D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A44BB-669B-48B9-8834-784401E0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A2E0-9A88-426A-B3C2-8A47907C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E90A0-F6CD-40AC-A7CB-32E96C76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08D98-64BF-4D80-BE83-4AE824AF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ED434-9017-4886-9245-E3C5E78B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C4538-25EA-4760-8A00-FB30EDC6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CEFE-DB9C-45FA-B7B7-7B81DF56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08F7-0ED3-4EAA-A609-DFAE938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BDB5-2873-412D-9688-C2C81C05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FB67-D42A-4965-8EE8-9069F381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754EF-47F8-42DF-AD40-B9E0548E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42B4-3280-459D-A600-1301C8BD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DA4E-E42E-4F23-94F7-0C78503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0073-6861-4513-8905-7F54BB8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6BD3-273E-4AEF-9A54-3607B1D7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DF3-986D-4574-95DC-273343963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8E856-50AA-4B4E-A5CD-C16DA016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D67E-AA2E-4E30-91B1-5417EA97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C3A0-B241-4248-93F2-9885D5C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F932-2304-45C5-804B-F9A27157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7EABF-9B66-4087-A387-8EB847B4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65CF-3825-408E-8A6D-3E5508F2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BCAB-10B2-4CBD-ACAC-718ABB21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6F1A-78C2-4FC9-9F4C-1D14F99565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8B6-EB43-4145-8EEB-6C8BEECB9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B1AC-C15E-4B76-A639-C048B5E28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0F76-F1C6-4363-9DF8-748E4A5B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942F-C43A-4E5B-99AA-321ED0B1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77" y="118942"/>
            <a:ext cx="7309338" cy="85407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 – 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2215-13D0-4504-BB4E-4FC7A702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7" y="2487782"/>
            <a:ext cx="955431" cy="72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BF7EEB-82D6-4F98-9177-6A203E58ED37}"/>
              </a:ext>
            </a:extLst>
          </p:cNvPr>
          <p:cNvCxnSpPr>
            <a:cxnSpLocks/>
          </p:cNvCxnSpPr>
          <p:nvPr/>
        </p:nvCxnSpPr>
        <p:spPr>
          <a:xfrm>
            <a:off x="1283677" y="3672371"/>
            <a:ext cx="730933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3FEDDE-3225-47FD-84FF-01B2A739612D}"/>
              </a:ext>
            </a:extLst>
          </p:cNvPr>
          <p:cNvSpPr txBox="1"/>
          <p:nvPr/>
        </p:nvSpPr>
        <p:spPr>
          <a:xfrm>
            <a:off x="2086708" y="2323660"/>
            <a:ext cx="16863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If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EF7990-38B2-4ADA-ABD7-DA94F6717713}"/>
              </a:ext>
            </a:extLst>
          </p:cNvPr>
          <p:cNvSpPr txBox="1">
            <a:spLocks/>
          </p:cNvSpPr>
          <p:nvPr/>
        </p:nvSpPr>
        <p:spPr>
          <a:xfrm>
            <a:off x="1281704" y="1037007"/>
            <a:ext cx="955431" cy="72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8EA48-ABE4-49D8-8877-32F356244BEB}"/>
              </a:ext>
            </a:extLst>
          </p:cNvPr>
          <p:cNvCxnSpPr>
            <a:cxnSpLocks/>
          </p:cNvCxnSpPr>
          <p:nvPr/>
        </p:nvCxnSpPr>
        <p:spPr>
          <a:xfrm>
            <a:off x="1281704" y="2221596"/>
            <a:ext cx="730933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7EBD9-9230-4EE0-AD5C-2039D979D36E}"/>
              </a:ext>
            </a:extLst>
          </p:cNvPr>
          <p:cNvSpPr txBox="1"/>
          <p:nvPr/>
        </p:nvSpPr>
        <p:spPr>
          <a:xfrm>
            <a:off x="2084734" y="872885"/>
            <a:ext cx="65063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Your first python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Working with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Getting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Data types and type conversions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2E4CFD-C560-41A2-BE07-72FD694F3BCA}"/>
              </a:ext>
            </a:extLst>
          </p:cNvPr>
          <p:cNvSpPr txBox="1">
            <a:spLocks/>
          </p:cNvSpPr>
          <p:nvPr/>
        </p:nvSpPr>
        <p:spPr>
          <a:xfrm>
            <a:off x="1283677" y="3960318"/>
            <a:ext cx="955431" cy="72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C8C4AC-E4F9-4F41-A777-AE117E894D67}"/>
              </a:ext>
            </a:extLst>
          </p:cNvPr>
          <p:cNvCxnSpPr>
            <a:cxnSpLocks/>
          </p:cNvCxnSpPr>
          <p:nvPr/>
        </p:nvCxnSpPr>
        <p:spPr>
          <a:xfrm>
            <a:off x="1283677" y="5144907"/>
            <a:ext cx="730933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559AD2-96FA-4249-9E9A-4A54B079C302}"/>
              </a:ext>
            </a:extLst>
          </p:cNvPr>
          <p:cNvSpPr txBox="1"/>
          <p:nvPr/>
        </p:nvSpPr>
        <p:spPr>
          <a:xfrm>
            <a:off x="2086707" y="3796196"/>
            <a:ext cx="65063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While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For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Math functions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8765E3-1E1F-4E66-8C5D-868E53C6DFB5}"/>
              </a:ext>
            </a:extLst>
          </p:cNvPr>
          <p:cNvSpPr txBox="1">
            <a:spLocks/>
          </p:cNvSpPr>
          <p:nvPr/>
        </p:nvSpPr>
        <p:spPr>
          <a:xfrm>
            <a:off x="1283677" y="5349109"/>
            <a:ext cx="955431" cy="72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A59E45-7904-40CC-9EAC-A89A7851A409}"/>
              </a:ext>
            </a:extLst>
          </p:cNvPr>
          <p:cNvCxnSpPr>
            <a:cxnSpLocks/>
          </p:cNvCxnSpPr>
          <p:nvPr/>
        </p:nvCxnSpPr>
        <p:spPr>
          <a:xfrm>
            <a:off x="1283677" y="6581823"/>
            <a:ext cx="730933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84AC71-5501-48E7-876D-2DA722859C61}"/>
              </a:ext>
            </a:extLst>
          </p:cNvPr>
          <p:cNvSpPr txBox="1"/>
          <p:nvPr/>
        </p:nvSpPr>
        <p:spPr>
          <a:xfrm>
            <a:off x="2086708" y="5398738"/>
            <a:ext cx="62102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File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Command 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FACAB-9031-42B2-895C-31B033613D16}"/>
              </a:ext>
            </a:extLst>
          </p:cNvPr>
          <p:cNvSpPr txBox="1"/>
          <p:nvPr/>
        </p:nvSpPr>
        <p:spPr>
          <a:xfrm>
            <a:off x="3702144" y="2322060"/>
            <a:ext cx="2437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6032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 – Python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Darron Nesbitt</dc:creator>
  <cp:lastModifiedBy>Darron Nesbitt</cp:lastModifiedBy>
  <cp:revision>6</cp:revision>
  <dcterms:created xsi:type="dcterms:W3CDTF">2021-05-27T03:18:32Z</dcterms:created>
  <dcterms:modified xsi:type="dcterms:W3CDTF">2021-05-27T04:12:41Z</dcterms:modified>
</cp:coreProperties>
</file>