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0681-A945-4F0C-9C95-A51AD8E5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D894C-D0AC-46C8-BE82-7E9D85A8A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8C54-F4F5-41EF-A99E-A230D04A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C2825-81E5-4D83-951F-E5992C71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85F4-4032-44C1-99DB-BAD9887D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81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B083-DC27-4444-947A-CAA65836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F499D-9599-4F04-98CC-F49909E9F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0F1A-E1E4-4B9E-BA29-6238C13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C15E-38FB-4B88-816D-CCFD1123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CF940-87BC-499E-ADD6-30862623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9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AA733-3108-4B92-A7E3-EF57BBC5C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EB7CD-F21E-4791-84CE-5678EE555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B188-4EDE-473D-91A4-915B260E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A3C6-96C7-4E21-9137-39C15874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C4D2-4227-432B-92A3-6140CCF4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43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8A04-C128-4E87-A374-A1A20A10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694B-351A-4DA0-9461-C95DD83F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598F-BEC8-4670-95C4-E55F318B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BD45-94C2-44FF-8209-ADF49314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CA91-DD9A-47BD-825C-12F5FB2B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08FF-9D85-4A2A-8FB1-7175AEFC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42A4-3E16-4D56-907C-D6CDAC9C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B5EE-175D-420D-A922-552FB429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1B4C-2EDC-46E0-906D-D82170B7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297B-ECAF-4D98-B58F-A1B33372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5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976B-F1CB-47FA-AEB8-3626E68C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BF72-4D18-4062-842B-209276C45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D6E7A-6B92-46CB-8DBE-D3A46E900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C7F4B-9F5F-40BE-A8EC-FFCA45CB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8733-A8D3-46AC-BEBF-4DE13399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444F-52C1-4402-B932-379BCE91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47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52E0-0088-4B87-8839-18485F2B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2FC9-705F-4491-9672-BCB4D7983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B2CDB-FF37-4A4E-B713-3FC0B843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7CFF6-4B0D-444C-9581-3334EDFF3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1824C-7576-4424-85D7-A622D178D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E7076-3700-4C19-AA65-65B3F2CC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56482-7B99-4464-98F6-41B64230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B4972-EAC2-4CA9-AD1B-2EE56FCA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0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3095-53BE-411B-AFF2-90F1814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3069B-534A-454E-BA2A-C96930D8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B8AC5-5F10-41BB-A6DD-927463BB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C74A7-0C82-4BBB-B98D-88BB2FBA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65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F520B-5530-44E7-BDF9-C89A85DA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C65C8-E3B7-4C22-936B-133E8B34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48BCB-E75E-4FF6-86F6-87BEC6D8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7573-F911-4D18-83EF-176D0BF1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788C-3854-470A-8BC2-A3EA74AE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E5B8C-FB9A-423C-8364-E38F54AC1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FE737-CA7B-48CB-94C3-877B08CB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7CB55-3A7C-4853-B8C3-9E220205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D81D-1224-4BB2-A15F-7987ECBF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8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0FF5-54AB-4E19-88E9-4AB4259D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EEA0A-19D4-4B0E-AB4A-5ACCDB94C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EAC79-E11A-4268-9EF7-AC6E6E593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DDDD7-767D-4350-9848-D72E720E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FAF3-55CB-466E-9D4C-C2BBB887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66B03-9926-468B-A6EF-D092FD4C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81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F4C87-CE77-4C13-A1D0-15C0206E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F35A9-0486-46BF-A60B-A50850F9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96C3-7547-4170-82BB-172C832F3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85B-BE8C-4FD1-A668-7D1FB2E2490E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D6D4-884B-41A7-91ED-8ED354A43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E6D-3F46-4D59-BC7E-F224C0DFF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2C753-2CAB-4322-9CD6-263DBCF723F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085B4D-F950-47E8-95BB-7754045E9C52}"/>
              </a:ext>
            </a:extLst>
          </p:cNvPr>
          <p:cNvSpPr txBox="1"/>
          <p:nvPr/>
        </p:nvSpPr>
        <p:spPr>
          <a:xfrm>
            <a:off x="8407481" y="3273461"/>
            <a:ext cx="29038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Betrachtung d. Unterschiedlichen Implementierungen + Auswahl / Verbesserung. </a:t>
            </a:r>
          </a:p>
          <a:p>
            <a:endParaRPr lang="de-DE" sz="1100" dirty="0"/>
          </a:p>
          <a:p>
            <a:r>
              <a:rPr lang="de-DE" sz="1100" dirty="0"/>
              <a:t>Beantwortung folgender Fragen: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Technische Voraussetzungen müssen gegeben sein? (Angular Elements sinnvoll?)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Welche Vor- und Nachteile hätte eine solche zentrale Bibliothek?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Welche Anforderungen sollten für einen großen Nutzen erfüllt sein?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Ownership Frage: Ist es möglich das alle Entwickler aus allen Teams ein maintainen können?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Was sind sinnvolle Tests für die jeweilige Komponente?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Was muß konfigurierbar sein?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69198-8C4E-4F3B-AF7A-B1F7F6E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2" y="355455"/>
            <a:ext cx="10515600" cy="359270"/>
          </a:xfrm>
        </p:spPr>
        <p:txBody>
          <a:bodyPr>
            <a:normAutofit fontScale="90000"/>
          </a:bodyPr>
          <a:lstStyle/>
          <a:p>
            <a:r>
              <a:rPr lang="de-DE" sz="2000" dirty="0"/>
              <a:t>Prozess zur Wiederverwendung von UI Elementen – v1.0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74031-B32A-4CB1-9273-3F910387A620}"/>
              </a:ext>
            </a:extLst>
          </p:cNvPr>
          <p:cNvSpPr/>
          <p:nvPr/>
        </p:nvSpPr>
        <p:spPr>
          <a:xfrm>
            <a:off x="633352" y="5898077"/>
            <a:ext cx="2101933" cy="336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6C1A3-9727-4BE6-816E-46DF604C178C}"/>
              </a:ext>
            </a:extLst>
          </p:cNvPr>
          <p:cNvSpPr/>
          <p:nvPr/>
        </p:nvSpPr>
        <p:spPr>
          <a:xfrm>
            <a:off x="3251861" y="5898077"/>
            <a:ext cx="2101933" cy="336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L2P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4AFCA-98B6-4BB6-BA4E-9F686995DFE1}"/>
              </a:ext>
            </a:extLst>
          </p:cNvPr>
          <p:cNvSpPr/>
          <p:nvPr/>
        </p:nvSpPr>
        <p:spPr>
          <a:xfrm>
            <a:off x="5870370" y="5905994"/>
            <a:ext cx="2101933" cy="336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LESEO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F8384-4A99-41A4-BCE6-89228F938974}"/>
              </a:ext>
            </a:extLst>
          </p:cNvPr>
          <p:cNvSpPr/>
          <p:nvPr/>
        </p:nvSpPr>
        <p:spPr>
          <a:xfrm>
            <a:off x="633352" y="5096478"/>
            <a:ext cx="2101933" cy="3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UMA Lib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6FA8E-6767-4AF4-A97A-688B5C310385}"/>
              </a:ext>
            </a:extLst>
          </p:cNvPr>
          <p:cNvSpPr/>
          <p:nvPr/>
        </p:nvSpPr>
        <p:spPr>
          <a:xfrm>
            <a:off x="3251861" y="5096478"/>
            <a:ext cx="2101933" cy="3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L2P Lib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95B12-D6BE-4DEE-B4CB-150AD4B5F059}"/>
              </a:ext>
            </a:extLst>
          </p:cNvPr>
          <p:cNvSpPr/>
          <p:nvPr/>
        </p:nvSpPr>
        <p:spPr>
          <a:xfrm>
            <a:off x="5870370" y="5104395"/>
            <a:ext cx="2101933" cy="3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LESEO Lib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0D7BF-BB47-4A38-B47B-C8416AACD1C8}"/>
              </a:ext>
            </a:extLst>
          </p:cNvPr>
          <p:cNvSpPr/>
          <p:nvPr/>
        </p:nvSpPr>
        <p:spPr>
          <a:xfrm>
            <a:off x="633352" y="3372210"/>
            <a:ext cx="7338951" cy="64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Chapter-Team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C797A0-72F1-4BF8-A528-280A3A68AB81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1684319" y="4013230"/>
            <a:ext cx="2618509" cy="108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9721D-1434-4493-91A2-C961178DA142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4302828" y="4013230"/>
            <a:ext cx="0" cy="108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4EDDA9-A493-43A5-BC22-1B2259A1EFF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4302828" y="4013230"/>
            <a:ext cx="2618509" cy="10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F5F92F-8980-4420-BFF1-8F38919E9D21}"/>
              </a:ext>
            </a:extLst>
          </p:cNvPr>
          <p:cNvSpPr txBox="1"/>
          <p:nvPr/>
        </p:nvSpPr>
        <p:spPr>
          <a:xfrm>
            <a:off x="3260564" y="4347673"/>
            <a:ext cx="2232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Review sinnvoller Komponenten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64508-6778-4670-B2B4-85CE4FAC5D8C}"/>
              </a:ext>
            </a:extLst>
          </p:cNvPr>
          <p:cNvSpPr txBox="1"/>
          <p:nvPr/>
        </p:nvSpPr>
        <p:spPr>
          <a:xfrm>
            <a:off x="8407481" y="2587908"/>
            <a:ext cx="275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‚Refactorte‘ Komponente in separate Lib übernehmen.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F8B8A3-5C9E-4B86-9AD9-BEC7D1AC83C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302828" y="3038460"/>
            <a:ext cx="0" cy="33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62C8C5-33A6-476D-8F18-7793C2C0CE00}"/>
              </a:ext>
            </a:extLst>
          </p:cNvPr>
          <p:cNvSpPr/>
          <p:nvPr/>
        </p:nvSpPr>
        <p:spPr>
          <a:xfrm>
            <a:off x="633352" y="1014813"/>
            <a:ext cx="2101933" cy="336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068996-B338-4236-BB3E-AD2DD8B2BA65}"/>
              </a:ext>
            </a:extLst>
          </p:cNvPr>
          <p:cNvSpPr/>
          <p:nvPr/>
        </p:nvSpPr>
        <p:spPr>
          <a:xfrm>
            <a:off x="3251861" y="1014813"/>
            <a:ext cx="2101933" cy="336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L2P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B415E7-BA89-4347-9785-2556CCFDA661}"/>
              </a:ext>
            </a:extLst>
          </p:cNvPr>
          <p:cNvSpPr/>
          <p:nvPr/>
        </p:nvSpPr>
        <p:spPr>
          <a:xfrm>
            <a:off x="5870370" y="1022730"/>
            <a:ext cx="2101933" cy="336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LESEO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3A850F-A96E-4F72-A08E-C67B3F039A6C}"/>
              </a:ext>
            </a:extLst>
          </p:cNvPr>
          <p:cNvSpPr/>
          <p:nvPr/>
        </p:nvSpPr>
        <p:spPr>
          <a:xfrm>
            <a:off x="633352" y="1730806"/>
            <a:ext cx="981693" cy="3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UMA Lib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7443CB-E983-4283-8376-80A2F2B86C52}"/>
              </a:ext>
            </a:extLst>
          </p:cNvPr>
          <p:cNvSpPr/>
          <p:nvPr/>
        </p:nvSpPr>
        <p:spPr>
          <a:xfrm>
            <a:off x="3251862" y="1730806"/>
            <a:ext cx="981693" cy="3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L2P Lib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6FA60A-B42A-4058-8A88-8CDE3632DAF4}"/>
              </a:ext>
            </a:extLst>
          </p:cNvPr>
          <p:cNvSpPr/>
          <p:nvPr/>
        </p:nvSpPr>
        <p:spPr>
          <a:xfrm>
            <a:off x="5870371" y="1738723"/>
            <a:ext cx="981693" cy="3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LESEO Lib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39B711-D6DA-4213-A15D-2AE6AE8FDF1A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1124199" y="1351280"/>
            <a:ext cx="560120" cy="37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A8666C-6045-48DF-8EA7-551175C82741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flipV="1">
            <a:off x="3742709" y="1351280"/>
            <a:ext cx="560119" cy="37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FFE175-4045-438B-975A-3D403BD1D79A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6361218" y="1359197"/>
            <a:ext cx="560119" cy="37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51E276E-8715-4573-B124-AD2290757CC2}"/>
              </a:ext>
            </a:extLst>
          </p:cNvPr>
          <p:cNvSpPr/>
          <p:nvPr/>
        </p:nvSpPr>
        <p:spPr>
          <a:xfrm>
            <a:off x="6989502" y="1730806"/>
            <a:ext cx="982800" cy="381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CV-Lib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04E973-C082-4AF0-83B9-0F2E369AB47E}"/>
              </a:ext>
            </a:extLst>
          </p:cNvPr>
          <p:cNvSpPr/>
          <p:nvPr/>
        </p:nvSpPr>
        <p:spPr>
          <a:xfrm>
            <a:off x="4370993" y="1738723"/>
            <a:ext cx="981693" cy="381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CV-Lib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FB68B9-B926-494E-B47E-951E5954DB52}"/>
              </a:ext>
            </a:extLst>
          </p:cNvPr>
          <p:cNvSpPr/>
          <p:nvPr/>
        </p:nvSpPr>
        <p:spPr>
          <a:xfrm>
            <a:off x="1765903" y="1738913"/>
            <a:ext cx="981693" cy="381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CV-Lib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385C73-1CA6-4F00-8E40-5C6F8F44D576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4302828" y="1351280"/>
            <a:ext cx="559012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483BF3-A955-489A-9862-8256820A69D5}"/>
              </a:ext>
            </a:extLst>
          </p:cNvPr>
          <p:cNvCxnSpPr>
            <a:cxnSpLocks/>
            <a:stCxn id="45" idx="0"/>
            <a:endCxn id="30" idx="2"/>
          </p:cNvCxnSpPr>
          <p:nvPr/>
        </p:nvCxnSpPr>
        <p:spPr>
          <a:xfrm flipH="1" flipV="1">
            <a:off x="6921337" y="1359197"/>
            <a:ext cx="559565" cy="37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ED23E9-5D31-421C-A440-BE050FB24628}"/>
              </a:ext>
            </a:extLst>
          </p:cNvPr>
          <p:cNvCxnSpPr>
            <a:cxnSpLocks/>
            <a:stCxn id="50" idx="0"/>
            <a:endCxn id="28" idx="2"/>
          </p:cNvCxnSpPr>
          <p:nvPr/>
        </p:nvCxnSpPr>
        <p:spPr>
          <a:xfrm flipH="1" flipV="1">
            <a:off x="1684319" y="1351280"/>
            <a:ext cx="572431" cy="38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F841CB8-AD0A-492E-9A96-2515334F819C}"/>
              </a:ext>
            </a:extLst>
          </p:cNvPr>
          <p:cNvSpPr txBox="1"/>
          <p:nvPr/>
        </p:nvSpPr>
        <p:spPr>
          <a:xfrm>
            <a:off x="8407481" y="1394523"/>
            <a:ext cx="27511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Verwendung und Zeitpunkt des Einsatzes der ‚neuen‘ Komponente ist Teams selbst überlassen und kann über versionierte Einbindung des NPM Pakets kontrolliert werden.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111B28F-9424-4D96-9CFF-DC6B58DCFE48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2256750" y="2120903"/>
            <a:ext cx="0" cy="4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A88593E-F5FD-4322-8929-E36827486C0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861840" y="2120713"/>
            <a:ext cx="0" cy="48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83108A-042B-476A-B0FC-8F89C7A8D559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480902" y="2112796"/>
            <a:ext cx="0" cy="4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F4EFB8C-A31E-449A-BCA5-4FD93FB39236}"/>
              </a:ext>
            </a:extLst>
          </p:cNvPr>
          <p:cNvSpPr txBox="1"/>
          <p:nvPr/>
        </p:nvSpPr>
        <p:spPr>
          <a:xfrm>
            <a:off x="1523415" y="2131667"/>
            <a:ext cx="660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z.B. V1.0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3E7A12-2400-41EC-A6F2-8DFB9BC3B1C4}"/>
              </a:ext>
            </a:extLst>
          </p:cNvPr>
          <p:cNvSpPr txBox="1"/>
          <p:nvPr/>
        </p:nvSpPr>
        <p:spPr>
          <a:xfrm>
            <a:off x="4142477" y="2125622"/>
            <a:ext cx="646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z.B. v2.0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AD49B7-9B1F-493C-95FD-5E784602BB67}"/>
              </a:ext>
            </a:extLst>
          </p:cNvPr>
          <p:cNvSpPr txBox="1"/>
          <p:nvPr/>
        </p:nvSpPr>
        <p:spPr>
          <a:xfrm>
            <a:off x="6820753" y="2119577"/>
            <a:ext cx="646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z.B. v1.5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9AF285-DB09-4208-BA8D-F7F28FF15023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684319" y="5478468"/>
            <a:ext cx="0" cy="41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E8C639E-A794-4C46-86F6-673A8C02CFA1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4302828" y="5478468"/>
            <a:ext cx="0" cy="41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121309-9924-4304-880C-BAC30FA6F3A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V="1">
            <a:off x="6921337" y="5486385"/>
            <a:ext cx="0" cy="41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AF50CF4-44F2-4FE0-AB17-CD48857B25A5}"/>
              </a:ext>
            </a:extLst>
          </p:cNvPr>
          <p:cNvSpPr/>
          <p:nvPr/>
        </p:nvSpPr>
        <p:spPr>
          <a:xfrm>
            <a:off x="633352" y="2559488"/>
            <a:ext cx="7338951" cy="4789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CV-Lib (Cornelsen Produkt-Bibliothek)</a:t>
            </a:r>
          </a:p>
        </p:txBody>
      </p:sp>
    </p:spTree>
    <p:extLst>
      <p:ext uri="{BB962C8B-B14F-4D97-AF65-F5344CB8AC3E}">
        <p14:creationId xmlns:p14="http://schemas.microsoft.com/office/powerpoint/2010/main" val="202692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Prozess zur Wiederverwendung von UI Elementen – v1.0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Möglicher Prozess zur Wiederverwendung von UI Elementen</dc:title>
  <dc:creator>Jessica Nierth</dc:creator>
  <cp:lastModifiedBy>Jessica Nierth</cp:lastModifiedBy>
  <cp:revision>6</cp:revision>
  <dcterms:created xsi:type="dcterms:W3CDTF">2020-05-03T11:56:05Z</dcterms:created>
  <dcterms:modified xsi:type="dcterms:W3CDTF">2020-05-03T12:26:10Z</dcterms:modified>
</cp:coreProperties>
</file>