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2EA5-0BF5-4A2B-B6A9-9728FB91E53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8B05-0E55-40A2-A5A6-1C79F9F5D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tympanus.net/Development/PageTransi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47975"/>
            <a:ext cx="118905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47975"/>
            <a:ext cx="1219200" cy="8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0800"/>
            <a:ext cx="1219200" cy="7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5" y="1820800"/>
            <a:ext cx="1233881" cy="80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47976"/>
            <a:ext cx="1371599" cy="8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14986"/>
            <a:ext cx="1143000" cy="130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1841448" cy="167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1028" idx="2"/>
          </p:cNvCxnSpPr>
          <p:nvPr/>
        </p:nvCxnSpPr>
        <p:spPr>
          <a:xfrm flipV="1">
            <a:off x="1526713" y="2580949"/>
            <a:ext cx="911687" cy="279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29" idx="2"/>
          </p:cNvCxnSpPr>
          <p:nvPr/>
        </p:nvCxnSpPr>
        <p:spPr>
          <a:xfrm flipH="1" flipV="1">
            <a:off x="953116" y="2621278"/>
            <a:ext cx="494684" cy="226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14400" y="3048000"/>
            <a:ext cx="899719" cy="20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1"/>
          </p:cNvCxnSpPr>
          <p:nvPr/>
        </p:nvCxnSpPr>
        <p:spPr>
          <a:xfrm>
            <a:off x="2438400" y="3150393"/>
            <a:ext cx="914400" cy="11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28" idx="2"/>
          </p:cNvCxnSpPr>
          <p:nvPr/>
        </p:nvCxnSpPr>
        <p:spPr>
          <a:xfrm flipV="1">
            <a:off x="2286000" y="2580949"/>
            <a:ext cx="152400" cy="67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143000" y="2580949"/>
            <a:ext cx="1295400" cy="569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0" idx="3"/>
            <a:endCxn id="1031" idx="1"/>
          </p:cNvCxnSpPr>
          <p:nvPr/>
        </p:nvCxnSpPr>
        <p:spPr>
          <a:xfrm>
            <a:off x="4724399" y="3262044"/>
            <a:ext cx="533401" cy="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31" idx="3"/>
            <a:endCxn id="1032" idx="1"/>
          </p:cNvCxnSpPr>
          <p:nvPr/>
        </p:nvCxnSpPr>
        <p:spPr>
          <a:xfrm>
            <a:off x="6400800" y="3267127"/>
            <a:ext cx="304800" cy="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599" y="4113781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Thinking this should be a single page. With transitions. Should this be like </a:t>
            </a:r>
            <a:r>
              <a:rPr lang="en-US" dirty="0" smtClean="0">
                <a:hlinkClick r:id="rId9"/>
              </a:rPr>
              <a:t>http://tympanus.net/Development/PageTransitions/</a:t>
            </a:r>
            <a:r>
              <a:rPr lang="en-US" dirty="0" smtClean="0"/>
              <a:t> and do fade-&gt; right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99212" y="4139707"/>
            <a:ext cx="225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help with this profile page. What should this look like?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175" y="4191000"/>
            <a:ext cx="149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 have now for the style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92087" y="4197292"/>
            <a:ext cx="149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 have now for the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Doan</dc:creator>
  <cp:lastModifiedBy>Julius Doan</cp:lastModifiedBy>
  <cp:revision>2</cp:revision>
  <dcterms:created xsi:type="dcterms:W3CDTF">2015-06-15T11:26:26Z</dcterms:created>
  <dcterms:modified xsi:type="dcterms:W3CDTF">2015-06-15T11:36:33Z</dcterms:modified>
</cp:coreProperties>
</file>