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2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1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0A9A-5A82-45AB-BB73-181A596355A2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74B9-10E2-48EA-8BC4-DB2DEF66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Roommate Matching: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random people from random cities meeting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properties or extract information from various 3</a:t>
            </a:r>
            <a:r>
              <a:rPr lang="en-US" baseline="30000" dirty="0" smtClean="0"/>
              <a:t>rd</a:t>
            </a:r>
            <a:r>
              <a:rPr lang="en-US" dirty="0" smtClean="0"/>
              <a:t> party websites to obtain potential apartment/condos for individuals to room 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51635" y="1540701"/>
            <a:ext cx="5027592" cy="4529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of Approaching This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5426" y="1727368"/>
            <a:ext cx="258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Individual with Room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46261" y="1742214"/>
            <a:ext cx="263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Individuals without Room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321548"/>
            <a:ext cx="466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Obtain Facebook login information (Name, Age, Picture, email address)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9870" y="2626516"/>
            <a:ext cx="42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Have individual fill out more information (city of interest, price range, male/female, etc.) for their profile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9870" y="3123962"/>
            <a:ext cx="42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From the city given, individual will be able to draw on a Google map apartments in the vicinity of interest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9870" y="3583830"/>
            <a:ext cx="424324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Screen will populate with individuals around that area with similar criteria that are without a room too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9870" y="4045495"/>
            <a:ext cx="4243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There will only output a limited amount of people per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9870" y="4343539"/>
            <a:ext cx="42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Basic information (Interests, price range, occupation) bout them will be displayed with their photo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9870" y="4769836"/>
            <a:ext cx="424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Click like on each person you maybe interested to room with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9869" y="5046835"/>
            <a:ext cx="4243248" cy="276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you guys match, you will be notified of a match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4484" y="5348120"/>
            <a:ext cx="424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Messaging, chatting, and viewing profiles will be allowed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42565" y="2626515"/>
            <a:ext cx="42432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Have individual fill out more information (Address of place, price of room, male/female, etc.) for their profile page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68220" y="3071102"/>
            <a:ext cx="42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From the city given, individual will be able to draw on a Google map apartments in the vicinity of interest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2565" y="3535034"/>
            <a:ext cx="424324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Screen will populate with individuals around that area with similar criteria that are without a room too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3606" y="4035057"/>
            <a:ext cx="42432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There will only output a limited amount of people per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3606" y="4333101"/>
            <a:ext cx="42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Basic information (Interests, price range, occupation) bout them will be displayed with their photo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3606" y="4759398"/>
            <a:ext cx="424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Click like on each person you maybe interested to room with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3605" y="5036397"/>
            <a:ext cx="4243248" cy="276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If you guys match, you will be notified of a match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8220" y="5337682"/>
            <a:ext cx="424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Messaging, chatting, and viewing profiles will be allowed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3151" y="2578735"/>
            <a:ext cx="11423737" cy="54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463430" y="1540701"/>
            <a:ext cx="5027592" cy="4529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43300" y="2325021"/>
            <a:ext cx="4667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Obtain Facebook login information (Name, Age, Picture, email address)</a:t>
            </a:r>
          </a:p>
        </p:txBody>
      </p:sp>
    </p:spTree>
    <p:extLst>
      <p:ext uri="{BB962C8B-B14F-4D97-AF65-F5344CB8AC3E}">
        <p14:creationId xmlns:p14="http://schemas.microsoft.com/office/powerpoint/2010/main" val="2950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Sign in/Log 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20" y="1690688"/>
            <a:ext cx="358006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7156" y="1690688"/>
            <a:ext cx="7412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Signing In</a:t>
            </a:r>
          </a:p>
          <a:p>
            <a:pPr lvl="1"/>
            <a:r>
              <a:rPr lang="en-US" dirty="0" smtClean="0"/>
              <a:t>External: Signing in with Facebook/</a:t>
            </a:r>
            <a:r>
              <a:rPr lang="en-US" dirty="0" err="1" smtClean="0"/>
              <a:t>gmail</a:t>
            </a:r>
            <a:r>
              <a:rPr lang="en-US" dirty="0" smtClean="0"/>
              <a:t> would be the same as logging in with </a:t>
            </a:r>
            <a:r>
              <a:rPr lang="en-US" dirty="0" err="1" smtClean="0"/>
              <a:t>facebook</a:t>
            </a:r>
            <a:r>
              <a:rPr lang="en-US" dirty="0" smtClean="0"/>
              <a:t>/</a:t>
            </a:r>
            <a:r>
              <a:rPr lang="en-US" dirty="0" err="1" smtClean="0"/>
              <a:t>gmail</a:t>
            </a:r>
            <a:endParaRPr lang="en-US" dirty="0" smtClean="0"/>
          </a:p>
          <a:p>
            <a:pPr lvl="1"/>
            <a:r>
              <a:rPr lang="en-US" dirty="0" smtClean="0"/>
              <a:t>Internal: have a separate sign up for users that don’t want to link their </a:t>
            </a:r>
            <a:r>
              <a:rPr lang="en-US" dirty="0" err="1" smtClean="0"/>
              <a:t>facebook</a:t>
            </a:r>
            <a:r>
              <a:rPr lang="en-US" dirty="0" smtClean="0"/>
              <a:t>/</a:t>
            </a:r>
            <a:r>
              <a:rPr lang="en-US" dirty="0" err="1" smtClean="0"/>
              <a:t>gmail</a:t>
            </a:r>
            <a:r>
              <a:rPr lang="en-US" dirty="0" smtClean="0"/>
              <a:t> accounts</a:t>
            </a:r>
          </a:p>
          <a:p>
            <a:r>
              <a:rPr lang="en-US" dirty="0" smtClean="0"/>
              <a:t>Logging In</a:t>
            </a:r>
          </a:p>
          <a:p>
            <a:pPr lvl="1"/>
            <a:r>
              <a:rPr lang="en-US" dirty="0" smtClean="0"/>
              <a:t>External: Login via authorization access for FB/</a:t>
            </a:r>
            <a:r>
              <a:rPr lang="en-US" dirty="0" err="1" smtClean="0"/>
              <a:t>gmail</a:t>
            </a:r>
            <a:endParaRPr lang="en-US" dirty="0" smtClean="0"/>
          </a:p>
          <a:p>
            <a:pPr lvl="1"/>
            <a:r>
              <a:rPr lang="en-US" dirty="0" smtClean="0"/>
              <a:t>Internal: Causes user to type in their log in information</a:t>
            </a:r>
          </a:p>
          <a:p>
            <a:r>
              <a:rPr lang="en-US" dirty="0" smtClean="0"/>
              <a:t>Asks to be remembered in all cases</a:t>
            </a:r>
          </a:p>
        </p:txBody>
      </p:sp>
    </p:spTree>
    <p:extLst>
      <p:ext uri="{BB962C8B-B14F-4D97-AF65-F5344CB8AC3E}">
        <p14:creationId xmlns:p14="http://schemas.microsoft.com/office/powerpoint/2010/main" val="24713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Information from FB/Gmail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needed</a:t>
            </a:r>
          </a:p>
          <a:p>
            <a:pPr lvl="1"/>
            <a:r>
              <a:rPr lang="en-US" dirty="0" smtClean="0"/>
              <a:t>Profile Pic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Current City/From</a:t>
            </a:r>
          </a:p>
          <a:p>
            <a:pPr lvl="1"/>
            <a:r>
              <a:rPr lang="en-US" dirty="0" smtClean="0"/>
              <a:t>Friends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Facebook info -&gt;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52156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facebook</a:t>
            </a:r>
            <a:r>
              <a:rPr lang="en-US" dirty="0" smtClean="0"/>
              <a:t> information should automatically feed into your profile</a:t>
            </a:r>
          </a:p>
          <a:p>
            <a:r>
              <a:rPr lang="en-US" dirty="0" smtClean="0"/>
              <a:t>Additionally set up your basic profile for searching for a roommate</a:t>
            </a:r>
          </a:p>
          <a:p>
            <a:pPr lvl="1"/>
            <a:r>
              <a:rPr lang="en-US" dirty="0" smtClean="0"/>
              <a:t>4-5 Questions maxed to help us find information on the person</a:t>
            </a:r>
          </a:p>
          <a:p>
            <a:pPr lvl="1"/>
            <a:r>
              <a:rPr lang="en-US" sz="1800" b="1" dirty="0" smtClean="0"/>
              <a:t>What city are you looking for (Can be drawn or just typed?)</a:t>
            </a:r>
          </a:p>
          <a:p>
            <a:pPr lvl="1"/>
            <a:r>
              <a:rPr lang="en-US" sz="1800" b="1" dirty="0" smtClean="0"/>
              <a:t>What is your price range</a:t>
            </a:r>
          </a:p>
          <a:p>
            <a:pPr lvl="1"/>
            <a:r>
              <a:rPr lang="en-US" sz="1800" b="1" dirty="0" smtClean="0"/>
              <a:t>Who are you looking for (male/female)</a:t>
            </a:r>
          </a:p>
          <a:p>
            <a:pPr lvl="1"/>
            <a:r>
              <a:rPr lang="en-US" sz="1800" b="1" dirty="0" smtClean="0"/>
              <a:t>Occupation (Student/Job)</a:t>
            </a:r>
          </a:p>
          <a:p>
            <a:pPr lvl="1"/>
            <a:r>
              <a:rPr lang="en-US" sz="1800" b="1" dirty="0" smtClean="0"/>
              <a:t>Move in Date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40"/>
          <a:stretch/>
        </p:blipFill>
        <p:spPr bwMode="auto">
          <a:xfrm>
            <a:off x="7390356" y="1453019"/>
            <a:ext cx="4283902" cy="47239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90356" y="1453019"/>
            <a:ext cx="901874" cy="1064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58718" y="1484334"/>
            <a:ext cx="849161" cy="341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90356" y="2607936"/>
            <a:ext cx="901874" cy="127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6375748" y="2279737"/>
            <a:ext cx="1014608" cy="96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375748" y="1954060"/>
            <a:ext cx="1014608" cy="33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</p:cNvCxnSpPr>
          <p:nvPr/>
        </p:nvCxnSpPr>
        <p:spPr>
          <a:xfrm flipH="1">
            <a:off x="6375748" y="1654980"/>
            <a:ext cx="2582970" cy="62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30016" y="2918564"/>
            <a:ext cx="2617940" cy="311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43374" y="3367631"/>
            <a:ext cx="190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can be placed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possible Matches (5 </a:t>
            </a:r>
            <a:r>
              <a:rPr lang="en-US" dirty="0"/>
              <a:t>Questions &amp; </a:t>
            </a:r>
            <a:r>
              <a:rPr lang="en-US" dirty="0" smtClean="0"/>
              <a:t>FB)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000" y="4988617"/>
            <a:ext cx="749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7300" y="3430200"/>
            <a:ext cx="1155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Facebook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0700" y="3291700"/>
            <a:ext cx="1244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Users Friends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6500" y="1481991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with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7300" y="616580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399" y="3291700"/>
            <a:ext cx="1244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Questions/Facebook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399" y="1481991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 Info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70201" y="6165808"/>
            <a:ext cx="1244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3099" y="2737702"/>
            <a:ext cx="1244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Access Friends of the Friends list (People you may know tab)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5498" y="2316583"/>
            <a:ext cx="1244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Find whether those mutual friends have accounts within database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9549" y="4301742"/>
            <a:ext cx="1244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Filter based Collected info</a:t>
            </a:r>
          </a:p>
        </p:txBody>
      </p:sp>
      <p:cxnSp>
        <p:nvCxnSpPr>
          <p:cNvPr id="20" name="Elbow Connector 19"/>
          <p:cNvCxnSpPr>
            <a:stCxn id="7" idx="0"/>
            <a:endCxn id="8" idx="1"/>
          </p:cNvCxnSpPr>
          <p:nvPr/>
        </p:nvCxnSpPr>
        <p:spPr>
          <a:xfrm rot="5400000" flipH="1" flipV="1">
            <a:off x="383100" y="4114417"/>
            <a:ext cx="1373751" cy="3746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11" idx="1"/>
          </p:cNvCxnSpPr>
          <p:nvPr/>
        </p:nvCxnSpPr>
        <p:spPr>
          <a:xfrm rot="16200000" flipH="1">
            <a:off x="573713" y="5666886"/>
            <a:ext cx="992525" cy="3746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75498" y="5888809"/>
            <a:ext cx="1244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 all users database</a:t>
            </a:r>
          </a:p>
        </p:txBody>
      </p:sp>
      <p:cxnSp>
        <p:nvCxnSpPr>
          <p:cNvPr id="37" name="Straight Arrow Connector 36"/>
          <p:cNvCxnSpPr>
            <a:stCxn id="9" idx="3"/>
            <a:endCxn id="15" idx="1"/>
          </p:cNvCxnSpPr>
          <p:nvPr/>
        </p:nvCxnSpPr>
        <p:spPr>
          <a:xfrm flipV="1">
            <a:off x="5575300" y="3614865"/>
            <a:ext cx="1777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3"/>
            <a:endCxn id="16" idx="1"/>
          </p:cNvCxnSpPr>
          <p:nvPr/>
        </p:nvCxnSpPr>
        <p:spPr>
          <a:xfrm flipV="1">
            <a:off x="6997699" y="3609245"/>
            <a:ext cx="177799" cy="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" idx="3"/>
            <a:endCxn id="17" idx="1"/>
          </p:cNvCxnSpPr>
          <p:nvPr/>
        </p:nvCxnSpPr>
        <p:spPr>
          <a:xfrm>
            <a:off x="8420098" y="3609245"/>
            <a:ext cx="679451" cy="12926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5" idx="3"/>
            <a:endCxn id="17" idx="1"/>
          </p:cNvCxnSpPr>
          <p:nvPr/>
        </p:nvCxnSpPr>
        <p:spPr>
          <a:xfrm flipV="1">
            <a:off x="8420098" y="4901907"/>
            <a:ext cx="679451" cy="14485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  <a:endCxn id="25" idx="1"/>
          </p:cNvCxnSpPr>
          <p:nvPr/>
        </p:nvCxnSpPr>
        <p:spPr>
          <a:xfrm>
            <a:off x="4114801" y="6350474"/>
            <a:ext cx="3060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4" idx="1"/>
          </p:cNvCxnSpPr>
          <p:nvPr/>
        </p:nvCxnSpPr>
        <p:spPr>
          <a:xfrm>
            <a:off x="2628900" y="6350474"/>
            <a:ext cx="241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3"/>
            <a:endCxn id="12" idx="1"/>
          </p:cNvCxnSpPr>
          <p:nvPr/>
        </p:nvCxnSpPr>
        <p:spPr>
          <a:xfrm>
            <a:off x="2413000" y="3614866"/>
            <a:ext cx="406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9" idx="1"/>
          </p:cNvCxnSpPr>
          <p:nvPr/>
        </p:nvCxnSpPr>
        <p:spPr>
          <a:xfrm>
            <a:off x="4063999" y="3614866"/>
            <a:ext cx="266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963023" y="1539572"/>
            <a:ext cx="151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Profiles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72335" y="1539572"/>
            <a:ext cx="105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DB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731500" y="4578740"/>
            <a:ext cx="1244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results</a:t>
            </a:r>
          </a:p>
        </p:txBody>
      </p:sp>
      <p:cxnSp>
        <p:nvCxnSpPr>
          <p:cNvPr id="76" name="Straight Arrow Connector 75"/>
          <p:cNvCxnSpPr>
            <a:stCxn id="17" idx="3"/>
            <a:endCxn id="75" idx="1"/>
          </p:cNvCxnSpPr>
          <p:nvPr/>
        </p:nvCxnSpPr>
        <p:spPr>
          <a:xfrm flipV="1">
            <a:off x="10344149" y="4901906"/>
            <a:ext cx="3873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of Mutual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4500" cy="4351338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OKCupid</a:t>
            </a:r>
            <a:r>
              <a:rPr lang="en-US" dirty="0"/>
              <a:t> in </a:t>
            </a:r>
            <a:r>
              <a:rPr lang="en-US" dirty="0" smtClean="0"/>
              <a:t>display and functionality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440" y="1151856"/>
            <a:ext cx="4638424" cy="52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OKCupid</a:t>
            </a:r>
            <a:r>
              <a:rPr lang="en-US" dirty="0" smtClean="0"/>
              <a:t>/Tinder – A single like button will be used</a:t>
            </a:r>
          </a:p>
          <a:p>
            <a:r>
              <a:rPr lang="en-US" dirty="0" smtClean="0"/>
              <a:t>A separate DB will be needed to store which individuals you like based on ID</a:t>
            </a:r>
          </a:p>
          <a:p>
            <a:r>
              <a:rPr lang="en-US" dirty="0" smtClean="0"/>
              <a:t>If there are identical ID matches a notification will be sent to both of them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they are matched, they profile/chatting between them will be allowed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7059" y="4077734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7059" y="4447066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7189" y="4077734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7189" y="4447066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7373" y="3708402"/>
            <a:ext cx="1309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7188" y="3708402"/>
            <a:ext cx="1507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Users to </a:t>
            </a:r>
            <a:r>
              <a:rPr lang="en-US" dirty="0" err="1" smtClean="0"/>
              <a:t>Unmatch</a:t>
            </a:r>
            <a:r>
              <a:rPr lang="en-US" dirty="0" smtClean="0"/>
              <a:t> placed on the matched person’s profile</a:t>
            </a:r>
          </a:p>
          <a:p>
            <a:r>
              <a:rPr lang="en-US" dirty="0" smtClean="0"/>
              <a:t>Create another DB for users that </a:t>
            </a:r>
            <a:r>
              <a:rPr lang="en-US" dirty="0" err="1" smtClean="0"/>
              <a:t>unmatch</a:t>
            </a:r>
            <a:endParaRPr lang="en-US" dirty="0" smtClean="0"/>
          </a:p>
          <a:p>
            <a:r>
              <a:rPr lang="en-US" dirty="0" smtClean="0"/>
              <a:t>If the DB for </a:t>
            </a:r>
            <a:r>
              <a:rPr lang="en-US" dirty="0" err="1" smtClean="0"/>
              <a:t>unmatch</a:t>
            </a:r>
            <a:r>
              <a:rPr lang="en-US" dirty="0" smtClean="0"/>
              <a:t> = DB of matched then do not allow permission between the users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0281" y="4085972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0281" y="4455304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0411" y="4085972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0411" y="4455304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0595" y="3716640"/>
            <a:ext cx="1309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0410" y="3716640"/>
            <a:ext cx="1507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0281" y="4824636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0281" y="5193968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0411" y="4824636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0411" y="5193968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57751" y="4085972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57750" y="4455304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77881" y="4085972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77881" y="4455304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8065" y="3716640"/>
            <a:ext cx="1309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77880" y="3716640"/>
            <a:ext cx="1507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57751" y="4824636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7751" y="5193968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77881" y="4824636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77881" y="5193968"/>
            <a:ext cx="420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88476" y="4028303"/>
            <a:ext cx="1136821" cy="527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09469" y="4745692"/>
            <a:ext cx="1136821" cy="527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4" idx="3"/>
            <a:endCxn id="25" idx="1"/>
          </p:cNvCxnSpPr>
          <p:nvPr/>
        </p:nvCxnSpPr>
        <p:spPr>
          <a:xfrm>
            <a:off x="5725297" y="4291914"/>
            <a:ext cx="2084172" cy="717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671</Words>
  <Application>Microsoft Office PowerPoint</Application>
  <PresentationFormat>Custom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Roommate Matching: Part 1</vt:lpstr>
      <vt:lpstr>Two ways of Approaching This</vt:lpstr>
      <vt:lpstr>Step 1: Sign in/Log in Page</vt:lpstr>
      <vt:lpstr>Extracting Information from FB/Gmail</vt:lpstr>
      <vt:lpstr>Facebook info -&gt; Profile</vt:lpstr>
      <vt:lpstr>Finding possible Matches (5 Questions &amp; FB)</vt:lpstr>
      <vt:lpstr>Listing of Mutual Friends</vt:lpstr>
      <vt:lpstr>Matching</vt:lpstr>
      <vt:lpstr>Un-Matching</vt:lpstr>
      <vt:lpstr>Future add 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Roommate Matching</dc:title>
  <dc:creator>Julius Doan</dc:creator>
  <cp:lastModifiedBy>Julius Doan</cp:lastModifiedBy>
  <cp:revision>20</cp:revision>
  <dcterms:created xsi:type="dcterms:W3CDTF">2015-03-03T20:26:52Z</dcterms:created>
  <dcterms:modified xsi:type="dcterms:W3CDTF">2015-04-09T03:15:18Z</dcterms:modified>
</cp:coreProperties>
</file>