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536" y="16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7" Type="http://schemas.openxmlformats.org/officeDocument/2006/relationships/image" Target="../media/image5.pdf"/><Relationship Id="rId8" Type="http://schemas.openxmlformats.org/officeDocument/2006/relationships/image" Target="../media/image6.png"/><Relationship Id="rId9" Type="http://schemas.openxmlformats.org/officeDocument/2006/relationships/image" Target="../media/image7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ure_2A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60371" y="858487"/>
            <a:ext cx="2839614" cy="1837056"/>
          </a:xfrm>
          <a:prstGeom prst="rect">
            <a:avLst/>
          </a:prstGeom>
        </p:spPr>
      </p:pic>
      <p:pic>
        <p:nvPicPr>
          <p:cNvPr id="16" name="Picture 15" descr="figure_2B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460371" y="2667066"/>
            <a:ext cx="2839614" cy="1837056"/>
          </a:xfrm>
          <a:prstGeom prst="rect">
            <a:avLst/>
          </a:prstGeom>
        </p:spPr>
      </p:pic>
      <p:pic>
        <p:nvPicPr>
          <p:cNvPr id="17" name="Picture 16" descr="figure_2C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460371" y="4167310"/>
            <a:ext cx="2839614" cy="1837056"/>
          </a:xfrm>
          <a:prstGeom prst="rect">
            <a:avLst/>
          </a:prstGeom>
        </p:spPr>
      </p:pic>
      <p:pic>
        <p:nvPicPr>
          <p:cNvPr id="18" name="Picture 17" descr="figure_2D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460558" y="6167486"/>
            <a:ext cx="2839239" cy="22945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574" y="10431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1121" y="6167486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1121" y="293428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1121" y="445120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70143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FF00"/>
                </a:solidFill>
              </a:rPr>
              <a:t>Novel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206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Familiar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946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414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9234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0732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00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20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493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3334" y="3995092"/>
            <a:ext cx="3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75362" y="3995092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325078" y="3995092"/>
            <a:ext cx="3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7106" y="3995092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03946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414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234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0732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200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56020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588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8416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11511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49819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914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5742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68837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2493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588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8416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511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819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2914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5742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8837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03199" y="6130511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9804" y="6559000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064079" y="442835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9803" y="4749025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8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49803" y="509786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6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149803" y="541854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149803" y="697476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4079" y="1018224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149804" y="160098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149803" y="220212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103199" y="7292057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9804" y="7720546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149803" y="8136307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1340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 times</a:t>
            </a:r>
            <a:endParaRPr lang="en-US" sz="14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815486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 times</a:t>
            </a:r>
            <a:endParaRPr lang="en-US" sz="14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3115113" y="2513177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1649259" y="2513177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724055" y="782935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64079" y="293428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9804" y="3413462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149803" y="392447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423752" y="3408589"/>
            <a:ext cx="145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fitted parameters</a:t>
            </a:r>
            <a:endParaRPr lang="en-US" sz="1400" baseline="-250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582987" y="507829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performance</a:t>
            </a:r>
            <a:endParaRPr lang="en-US" sz="1400" baseline="-25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24055" y="667937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70157" y="156621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115113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1649259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84</Words>
  <Application>Microsoft Macintosh PowerPoint</Application>
  <PresentationFormat>On-screen Show (16:9)</PresentationFormat>
  <Paragraphs>66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8</cp:revision>
  <dcterms:created xsi:type="dcterms:W3CDTF">2014-06-04T01:06:49Z</dcterms:created>
  <dcterms:modified xsi:type="dcterms:W3CDTF">2014-06-04T01:07:46Z</dcterms:modified>
</cp:coreProperties>
</file>