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4" r:id="rId4"/>
    <p:sldId id="256" r:id="rId5"/>
    <p:sldId id="263" r:id="rId6"/>
    <p:sldId id="262" r:id="rId7"/>
    <p:sldId id="257" r:id="rId8"/>
    <p:sldId id="261" r:id="rId9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B3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2822" autoAdjust="0"/>
    <p:restoredTop sz="88399" autoAdjust="0"/>
  </p:normalViewPr>
  <p:slideViewPr>
    <p:cSldViewPr snapToGrid="0" snapToObjects="1">
      <p:cViewPr>
        <p:scale>
          <a:sx n="100" d="100"/>
          <a:sy n="100" d="100"/>
        </p:scale>
        <p:origin x="-776" y="-96"/>
      </p:cViewPr>
      <p:guideLst>
        <p:guide orient="horz" pos="34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BBF80-BD17-2145-9127-DF327BF535AA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BA0A-E637-5144-B93A-F44C6B3E2050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9985"/>
            <a:ext cx="2057400" cy="1451218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79985"/>
            <a:ext cx="6019800" cy="145121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967414"/>
            <a:ext cx="4038600" cy="112247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967414"/>
            <a:ext cx="4038600" cy="112247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9571-E339-734E-A3EF-C08F3947E313}" type="datetimeFigureOut">
              <a:rPr lang="en-GB"/>
              <a:pPr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Relationship Id="rId9" Type="http://schemas.openxmlformats.org/officeDocument/2006/relationships/image" Target="../media/image9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eformance.png"/>
          <p:cNvPicPr>
            <a:picLocks noChangeAspect="1"/>
          </p:cNvPicPr>
          <p:nvPr/>
        </p:nvPicPr>
        <p:blipFill>
          <a:blip r:embed="rId3"/>
          <a:srcRect l="1798"/>
          <a:stretch>
            <a:fillRect/>
          </a:stretch>
        </p:blipFill>
        <p:spPr>
          <a:xfrm>
            <a:off x="33097" y="3736347"/>
            <a:ext cx="5451132" cy="4166834"/>
          </a:xfrm>
          <a:prstGeom prst="rect">
            <a:avLst/>
          </a:prstGeom>
        </p:spPr>
      </p:pic>
      <p:pic>
        <p:nvPicPr>
          <p:cNvPr id="94" name="Picture 93" descr="Screen shot 2013-09-20 at 16.54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2" y="218281"/>
            <a:ext cx="4720067" cy="327980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400" y="3405993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-400358" y="43690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% accuracy</a:t>
            </a:r>
          </a:p>
        </p:txBody>
      </p:sp>
      <p:sp>
        <p:nvSpPr>
          <p:cNvPr id="97" name="TextBox 96"/>
          <p:cNvSpPr txBox="1"/>
          <p:nvPr/>
        </p:nvSpPr>
        <p:spPr>
          <a:xfrm rot="16200000">
            <a:off x="-635708" y="6485777"/>
            <a:ext cx="170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% choose target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71650" y="7618519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trial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6062" y="7618519"/>
            <a:ext cx="5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trial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51521" y="35628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familiar cues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46732" y="3566230"/>
            <a:ext cx="119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novel cues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Screen shot 2013-10-21 at 10.57.4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018" t="51435" r="3503"/>
          <a:stretch>
            <a:fillRect/>
          </a:stretch>
        </p:blipFill>
        <p:spPr>
          <a:xfrm>
            <a:off x="3032523" y="8304275"/>
            <a:ext cx="2633245" cy="2217519"/>
          </a:xfrm>
          <a:prstGeom prst="rect">
            <a:avLst/>
          </a:prstGeom>
        </p:spPr>
      </p:pic>
      <p:pic>
        <p:nvPicPr>
          <p:cNvPr id="88" name="Picture 87" descr="Screen shot 2013-10-21 at 10.57.4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018" b="50971"/>
          <a:stretch>
            <a:fillRect/>
          </a:stretch>
        </p:blipFill>
        <p:spPr>
          <a:xfrm>
            <a:off x="428598" y="8317013"/>
            <a:ext cx="2806491" cy="2215357"/>
          </a:xfrm>
          <a:prstGeom prst="rect">
            <a:avLst/>
          </a:prstGeom>
        </p:spPr>
      </p:pic>
      <p:pic>
        <p:nvPicPr>
          <p:cNvPr id="66" name="Picture 65" descr="Screen shot 2013-10-21 at 10.57.47.png"/>
          <p:cNvPicPr>
            <a:picLocks noChangeAspect="1"/>
          </p:cNvPicPr>
          <p:nvPr/>
        </p:nvPicPr>
        <p:blipFill>
          <a:blip r:embed="rId3"/>
          <a:srcRect r="48982" b="48565"/>
          <a:stretch>
            <a:fillRect/>
          </a:stretch>
        </p:blipFill>
        <p:spPr>
          <a:xfrm>
            <a:off x="347126" y="5859366"/>
            <a:ext cx="3013869" cy="2396211"/>
          </a:xfrm>
          <a:prstGeom prst="rect">
            <a:avLst/>
          </a:prstGeom>
        </p:spPr>
      </p:pic>
      <p:pic>
        <p:nvPicPr>
          <p:cNvPr id="79" name="Picture 78" descr="Screen shot 2013-10-21 at 10.57.4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435" r="53600"/>
          <a:stretch>
            <a:fillRect/>
          </a:stretch>
        </p:blipFill>
        <p:spPr>
          <a:xfrm>
            <a:off x="2970109" y="5915332"/>
            <a:ext cx="2683895" cy="2215357"/>
          </a:xfrm>
          <a:prstGeom prst="rect">
            <a:avLst/>
          </a:prstGeom>
        </p:spPr>
      </p:pic>
      <p:pic>
        <p:nvPicPr>
          <p:cNvPr id="54" name="Picture 53" descr="performance_landscape_dots.png"/>
          <p:cNvPicPr>
            <a:picLocks noChangeAspect="1"/>
          </p:cNvPicPr>
          <p:nvPr/>
        </p:nvPicPr>
        <p:blipFill>
          <a:blip r:embed="rId4"/>
          <a:srcRect l="54334" r="7546" b="3823"/>
          <a:stretch>
            <a:fillRect/>
          </a:stretch>
        </p:blipFill>
        <p:spPr>
          <a:xfrm>
            <a:off x="3216624" y="223737"/>
            <a:ext cx="2487980" cy="2513014"/>
          </a:xfrm>
          <a:prstGeom prst="rect">
            <a:avLst/>
          </a:prstGeom>
        </p:spPr>
      </p:pic>
      <p:pic>
        <p:nvPicPr>
          <p:cNvPr id="53" name="Picture 52" descr="performance_landscape_dots.png"/>
          <p:cNvPicPr>
            <a:picLocks noChangeAspect="1"/>
          </p:cNvPicPr>
          <p:nvPr/>
        </p:nvPicPr>
        <p:blipFill>
          <a:blip r:embed="rId4"/>
          <a:srcRect l="9353" r="52559" b="3823"/>
          <a:stretch>
            <a:fillRect/>
          </a:stretch>
        </p:blipFill>
        <p:spPr>
          <a:xfrm>
            <a:off x="603422" y="226711"/>
            <a:ext cx="2463474" cy="2490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6333" y="299407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novel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1563" y="-38100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5700" y="2630053"/>
            <a:ext cx="2066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τ  (min [1] vs. max [0])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647305" y="1175146"/>
            <a:ext cx="18794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α  (disconfirm[1] vs.</a:t>
            </a:r>
          </a:p>
          <a:p>
            <a:pPr algn="ctr"/>
            <a:r>
              <a:rPr lang="en-US" sz="1600" b="1"/>
              <a:t> confirm [0])</a:t>
            </a:r>
          </a:p>
        </p:txBody>
      </p:sp>
      <p:sp>
        <p:nvSpPr>
          <p:cNvPr id="34" name="Oval 33"/>
          <p:cNvSpPr/>
          <p:nvPr/>
        </p:nvSpPr>
        <p:spPr>
          <a:xfrm>
            <a:off x="7781996" y="2942786"/>
            <a:ext cx="144000" cy="144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94263" y="2824730"/>
            <a:ext cx="88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novel (fit)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15174" y="2655516"/>
            <a:ext cx="2066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τ  (min [1] vs. max [0])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5861050" y="1320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5333151" y="961738"/>
            <a:ext cx="136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learning from</a:t>
            </a:r>
          </a:p>
          <a:p>
            <a:pPr algn="ctr"/>
            <a:r>
              <a:rPr lang="en-US" sz="1400"/>
              <a:t> disconfirmatoin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8326087" y="1291698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7940947" y="1173707"/>
            <a:ext cx="19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decisions based on max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41" y="3131541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-306454" y="40065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% accuracy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12259" y="5165757"/>
            <a:ext cx="127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learning (α)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40515" y="5170231"/>
            <a:ext cx="101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 (τ)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24335" y="349313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familar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13386" y="321961"/>
            <a:ext cx="69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300"/>
                </a:solidFill>
              </a:rPr>
              <a:t>novel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35" y="5762681"/>
            <a:ext cx="37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268588" y="6718304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p(target)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74514" y="10393473"/>
            <a:ext cx="1177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 (previous)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49471" y="5732307"/>
            <a:ext cx="185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familiar (relevant)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40085" y="5713732"/>
            <a:ext cx="165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300"/>
                </a:solidFill>
              </a:rPr>
              <a:t>novel (relevant)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03282" y="8172131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300"/>
                </a:solidFill>
              </a:rPr>
              <a:t>novel (irrelevant)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93534" y="10390386"/>
            <a:ext cx="1177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 (previous)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8852" y="8187841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familiar (irrelevant)</a:t>
            </a:r>
          </a:p>
        </p:txBody>
      </p:sp>
      <p:pic>
        <p:nvPicPr>
          <p:cNvPr id="51" name="Picture 50" descr="Screen shot 2013-10-02 at 22.11.18.png"/>
          <p:cNvPicPr>
            <a:picLocks noChangeAspect="1"/>
          </p:cNvPicPr>
          <p:nvPr/>
        </p:nvPicPr>
        <p:blipFill>
          <a:blip r:embed="rId5"/>
          <a:srcRect r="3526"/>
          <a:stretch>
            <a:fillRect/>
          </a:stretch>
        </p:blipFill>
        <p:spPr>
          <a:xfrm>
            <a:off x="6462956" y="217387"/>
            <a:ext cx="1946359" cy="2629406"/>
          </a:xfrm>
          <a:prstGeom prst="rect">
            <a:avLst/>
          </a:prstGeom>
        </p:spPr>
      </p:pic>
      <p:pic>
        <p:nvPicPr>
          <p:cNvPr id="56" name="Picture 55" descr="Screen shot 2013-10-02 at 22.11.18.png"/>
          <p:cNvPicPr>
            <a:picLocks noChangeAspect="1"/>
          </p:cNvPicPr>
          <p:nvPr/>
        </p:nvPicPr>
        <p:blipFill>
          <a:blip r:embed="rId5"/>
          <a:srcRect l="12459" r="85275"/>
          <a:stretch>
            <a:fillRect/>
          </a:stretch>
        </p:blipFill>
        <p:spPr>
          <a:xfrm flipH="1">
            <a:off x="8402965" y="217387"/>
            <a:ext cx="45719" cy="2629406"/>
          </a:xfrm>
          <a:prstGeom prst="rect">
            <a:avLst/>
          </a:prstGeom>
        </p:spPr>
      </p:pic>
      <p:pic>
        <p:nvPicPr>
          <p:cNvPr id="57" name="Picture 56" descr="Screen shot 2013-10-02 at 22.11.18.png"/>
          <p:cNvPicPr>
            <a:picLocks noChangeAspect="1"/>
          </p:cNvPicPr>
          <p:nvPr/>
        </p:nvPicPr>
        <p:blipFill>
          <a:blip r:embed="rId5"/>
          <a:srcRect t="18827" r="87541" b="26078"/>
          <a:stretch>
            <a:fillRect/>
          </a:stretch>
        </p:blipFill>
        <p:spPr>
          <a:xfrm>
            <a:off x="8434715" y="691293"/>
            <a:ext cx="251364" cy="1448657"/>
          </a:xfrm>
          <a:prstGeom prst="rect">
            <a:avLst/>
          </a:prstGeom>
        </p:spPr>
      </p:pic>
      <p:pic>
        <p:nvPicPr>
          <p:cNvPr id="65" name="Picture 64" descr="Screen shot 2013-10-02 at 22.11.18.png"/>
          <p:cNvPicPr>
            <a:picLocks noChangeAspect="1"/>
          </p:cNvPicPr>
          <p:nvPr/>
        </p:nvPicPr>
        <p:blipFill>
          <a:blip r:embed="rId5"/>
          <a:srcRect l="4905" r="88809" b="69065"/>
          <a:stretch>
            <a:fillRect/>
          </a:stretch>
        </p:blipFill>
        <p:spPr>
          <a:xfrm>
            <a:off x="8448684" y="227440"/>
            <a:ext cx="126823" cy="813405"/>
          </a:xfrm>
          <a:prstGeom prst="rect">
            <a:avLst/>
          </a:prstGeom>
        </p:spPr>
      </p:pic>
      <p:pic>
        <p:nvPicPr>
          <p:cNvPr id="77" name="Picture 76" descr="Screen shot 2013-10-02 at 22.11.18.png"/>
          <p:cNvPicPr>
            <a:picLocks noChangeAspect="1"/>
          </p:cNvPicPr>
          <p:nvPr/>
        </p:nvPicPr>
        <p:blipFill>
          <a:blip r:embed="rId5"/>
          <a:srcRect l="6047" t="86929" r="87541"/>
          <a:stretch>
            <a:fillRect/>
          </a:stretch>
        </p:blipFill>
        <p:spPr>
          <a:xfrm>
            <a:off x="8474084" y="2497705"/>
            <a:ext cx="129370" cy="34367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 rot="18920228">
            <a:off x="7798173" y="3207691"/>
            <a:ext cx="108000" cy="108000"/>
          </a:xfrm>
          <a:prstGeom prst="rect">
            <a:avLst/>
          </a:prstGeom>
          <a:noFill/>
          <a:ln w="3810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889295" y="3086518"/>
            <a:ext cx="1100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novel (rmax)</a:t>
            </a:r>
          </a:p>
        </p:txBody>
      </p:sp>
      <p:sp>
        <p:nvSpPr>
          <p:cNvPr id="90" name="Oval 89"/>
          <p:cNvSpPr/>
          <p:nvPr/>
        </p:nvSpPr>
        <p:spPr>
          <a:xfrm>
            <a:off x="6303833" y="294284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435150" y="2843843"/>
            <a:ext cx="104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familiar (fit)</a:t>
            </a:r>
          </a:p>
        </p:txBody>
      </p:sp>
      <p:sp>
        <p:nvSpPr>
          <p:cNvPr id="92" name="Rectangle 91"/>
          <p:cNvSpPr/>
          <p:nvPr/>
        </p:nvSpPr>
        <p:spPr>
          <a:xfrm rot="18920228">
            <a:off x="6332550" y="3203532"/>
            <a:ext cx="108000" cy="10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435439" y="3080168"/>
            <a:ext cx="1255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familiar (rmax)</a:t>
            </a:r>
          </a:p>
        </p:txBody>
      </p:sp>
      <p:pic>
        <p:nvPicPr>
          <p:cNvPr id="69" name="Picture 68" descr="Screen shot 2013-10-29 at 17.04.1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689"/>
          <a:stretch>
            <a:fillRect/>
          </a:stretch>
        </p:blipFill>
        <p:spPr>
          <a:xfrm>
            <a:off x="442600" y="3351758"/>
            <a:ext cx="2758623" cy="196258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 rot="16200000">
            <a:off x="-230248" y="9089083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p(target)</a:t>
            </a:r>
          </a:p>
        </p:txBody>
      </p:sp>
      <p:pic>
        <p:nvPicPr>
          <p:cNvPr id="85" name="Picture 84" descr="Screen shot 2013-10-29 at 17.04.1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276"/>
          <a:stretch>
            <a:fillRect/>
          </a:stretch>
        </p:blipFill>
        <p:spPr>
          <a:xfrm>
            <a:off x="3242464" y="3351758"/>
            <a:ext cx="2501996" cy="1962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204" y="447102"/>
            <a:ext cx="6846269" cy="23972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127" y="447104"/>
            <a:ext cx="153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EV (VF model)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0501" y="431778"/>
            <a:ext cx="147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EV (CI model)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577" y="2389182"/>
            <a:ext cx="52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52373" y="87891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373" y="1315749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2373" y="1743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5" name="Picture 34" descr="Screen shot 2013-09-19 at 22.13.3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138"/>
          <a:stretch>
            <a:fillRect/>
          </a:stretch>
        </p:blipFill>
        <p:spPr>
          <a:xfrm>
            <a:off x="2913064" y="3146873"/>
            <a:ext cx="2782965" cy="4230075"/>
          </a:xfrm>
          <a:prstGeom prst="rect">
            <a:avLst/>
          </a:prstGeom>
        </p:spPr>
      </p:pic>
      <p:pic>
        <p:nvPicPr>
          <p:cNvPr id="36" name="Picture 35" descr="Screen shot 2013-09-19 at 22.07.2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223"/>
          <a:stretch>
            <a:fillRect/>
          </a:stretch>
        </p:blipFill>
        <p:spPr>
          <a:xfrm>
            <a:off x="421477" y="3122022"/>
            <a:ext cx="2726383" cy="42389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54024" y="3076112"/>
            <a:ext cx="948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VMPFC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15536" y="3059178"/>
            <a:ext cx="1148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putamen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33" y="3076860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-1013719" y="4903783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(parameter estimate)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2022" y="7346296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time (seconds poststimulus)</a:t>
            </a:r>
          </a:p>
        </p:txBody>
      </p:sp>
      <p:pic>
        <p:nvPicPr>
          <p:cNvPr id="42" name="Picture 41" descr="Screen shot 2013-09-23 at 13.14.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410" y="6569573"/>
            <a:ext cx="1303217" cy="423338"/>
          </a:xfrm>
          <a:prstGeom prst="rect">
            <a:avLst/>
          </a:prstGeom>
        </p:spPr>
      </p:pic>
      <p:pic>
        <p:nvPicPr>
          <p:cNvPr id="43" name="Picture 42" descr="Screen shot 2013-09-23 at 13.14.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11" y="4527654"/>
            <a:ext cx="1200149" cy="42558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22538" y="431778"/>
            <a:ext cx="15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EV (HB model)</a:t>
            </a:r>
          </a:p>
        </p:txBody>
      </p:sp>
      <p:pic>
        <p:nvPicPr>
          <p:cNvPr id="44" name="Picture 43" descr="Screen shot 2014-06-05 at 09.51.3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1" y="791035"/>
            <a:ext cx="1997692" cy="1648889"/>
          </a:xfrm>
          <a:prstGeom prst="rect">
            <a:avLst/>
          </a:prstGeom>
        </p:spPr>
      </p:pic>
      <p:pic>
        <p:nvPicPr>
          <p:cNvPr id="45" name="Picture 44" descr="Screen shot 2014-06-05 at 09.52.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456" y="812175"/>
            <a:ext cx="1987122" cy="1627749"/>
          </a:xfrm>
          <a:prstGeom prst="rect">
            <a:avLst/>
          </a:prstGeom>
        </p:spPr>
      </p:pic>
      <p:pic>
        <p:nvPicPr>
          <p:cNvPr id="46" name="Picture 45" descr="Screen shot 2014-06-05 at 09.52.5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4432" y="816435"/>
            <a:ext cx="1976553" cy="1648889"/>
          </a:xfrm>
          <a:prstGeom prst="rect">
            <a:avLst/>
          </a:prstGeom>
        </p:spPr>
      </p:pic>
      <p:pic>
        <p:nvPicPr>
          <p:cNvPr id="48" name="Picture 47" descr="Screen shot 2014-06-05 at 10.04.0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6309" y="880869"/>
            <a:ext cx="389564" cy="1508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t="48343"/>
          <a:stretch>
            <a:fillRect/>
          </a:stretch>
        </p:blipFill>
        <p:spPr>
          <a:xfrm>
            <a:off x="493017" y="8416284"/>
            <a:ext cx="2644621" cy="2146793"/>
          </a:xfrm>
          <a:prstGeom prst="rect">
            <a:avLst/>
          </a:prstGeom>
        </p:spPr>
      </p:pic>
      <p:pic>
        <p:nvPicPr>
          <p:cNvPr id="49" name="Picture 48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9" t="49606"/>
          <a:stretch>
            <a:fillRect/>
          </a:stretch>
        </p:blipFill>
        <p:spPr>
          <a:xfrm>
            <a:off x="2977201" y="8450152"/>
            <a:ext cx="2726475" cy="2140078"/>
          </a:xfrm>
          <a:prstGeom prst="rect">
            <a:avLst/>
          </a:prstGeom>
        </p:spPr>
      </p:pic>
      <p:pic>
        <p:nvPicPr>
          <p:cNvPr id="50" name="Picture 49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80" t="49098"/>
          <a:stretch>
            <a:fillRect/>
          </a:stretch>
        </p:blipFill>
        <p:spPr>
          <a:xfrm>
            <a:off x="5588192" y="8484020"/>
            <a:ext cx="2593466" cy="206979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8204" y="46564"/>
            <a:ext cx="7918918" cy="2650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creen shot 2014-04-29 at 10.43.1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47205" y="375787"/>
            <a:ext cx="2336800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466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68" y="2675595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345639" y="3599630"/>
            <a:ext cx="149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(familiar)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70010" y="-52807"/>
            <a:ext cx="117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IPL,  z = 48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35303" y="-50802"/>
            <a:ext cx="148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DLPFC,  z = 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000" y="2344582"/>
            <a:ext cx="232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 &lt; 0.001, uncorrected</a:t>
            </a:r>
          </a:p>
        </p:txBody>
      </p:sp>
      <p:pic>
        <p:nvPicPr>
          <p:cNvPr id="65" name="Picture 64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000" b="51354"/>
          <a:stretch>
            <a:fillRect/>
          </a:stretch>
        </p:blipFill>
        <p:spPr>
          <a:xfrm>
            <a:off x="5625228" y="2747967"/>
            <a:ext cx="2691894" cy="20908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543095" y="-33868"/>
            <a:ext cx="130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RLPFC, z = 2</a:t>
            </a:r>
          </a:p>
        </p:txBody>
      </p:sp>
      <p:pic>
        <p:nvPicPr>
          <p:cNvPr id="79" name="Picture 78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519" b="50150"/>
          <a:stretch>
            <a:fillRect/>
          </a:stretch>
        </p:blipFill>
        <p:spPr>
          <a:xfrm>
            <a:off x="2973417" y="2629793"/>
            <a:ext cx="2765639" cy="2209044"/>
          </a:xfrm>
          <a:prstGeom prst="rect">
            <a:avLst/>
          </a:prstGeom>
        </p:spPr>
      </p:pic>
      <p:pic>
        <p:nvPicPr>
          <p:cNvPr id="80" name="Picture 79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000" b="52182"/>
          <a:stretch>
            <a:fillRect/>
          </a:stretch>
        </p:blipFill>
        <p:spPr>
          <a:xfrm>
            <a:off x="499680" y="2816067"/>
            <a:ext cx="2691894" cy="202277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 rot="16200000">
            <a:off x="-246649" y="5437767"/>
            <a:ext cx="12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(novel)</a:t>
            </a:r>
          </a:p>
        </p:txBody>
      </p:sp>
      <p:pic>
        <p:nvPicPr>
          <p:cNvPr id="114" name="Picture 113" descr="Screen shot 2013-09-23 at 13.14.00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5249" y="4838837"/>
            <a:ext cx="947466" cy="85973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235201" y="1439405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34540" y="1507141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shot 2014-04-29 at 10.43.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389366" y="448805"/>
            <a:ext cx="2336800" cy="19812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743212" y="643501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76417" y="778973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creen shot 2014-04-29 at 10.42.1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918965" y="548564"/>
            <a:ext cx="2374900" cy="19558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475363" y="480972"/>
            <a:ext cx="423333" cy="40641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93453" y="447104"/>
            <a:ext cx="423333" cy="40641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91574" y="10446147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time (seconds poststimulus)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928135" y="8256389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(parameter estimate)</a:t>
            </a:r>
          </a:p>
        </p:txBody>
      </p:sp>
      <p:pic>
        <p:nvPicPr>
          <p:cNvPr id="38" name="Picture 37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b="51657"/>
          <a:stretch>
            <a:fillRect/>
          </a:stretch>
        </p:blipFill>
        <p:spPr>
          <a:xfrm>
            <a:off x="493017" y="6678188"/>
            <a:ext cx="2644621" cy="200904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55172" y="6721516"/>
            <a:ext cx="117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IPL,  z = 46</a:t>
            </a:r>
          </a:p>
        </p:txBody>
      </p:sp>
      <p:pic>
        <p:nvPicPr>
          <p:cNvPr id="40" name="Picture 39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9" b="50394"/>
          <a:stretch>
            <a:fillRect/>
          </a:stretch>
        </p:blipFill>
        <p:spPr>
          <a:xfrm>
            <a:off x="2994134" y="6546728"/>
            <a:ext cx="2726475" cy="2106632"/>
          </a:xfrm>
          <a:prstGeom prst="rect">
            <a:avLst/>
          </a:prstGeom>
        </p:spPr>
      </p:pic>
      <p:pic>
        <p:nvPicPr>
          <p:cNvPr id="44" name="Picture 43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80" b="50902"/>
          <a:stretch>
            <a:fillRect/>
          </a:stretch>
        </p:blipFill>
        <p:spPr>
          <a:xfrm>
            <a:off x="5588192" y="6690823"/>
            <a:ext cx="2593466" cy="1996405"/>
          </a:xfrm>
          <a:prstGeom prst="rect">
            <a:avLst/>
          </a:prstGeom>
        </p:spPr>
      </p:pic>
      <p:pic>
        <p:nvPicPr>
          <p:cNvPr id="46" name="Picture 45" descr="Screen shot 2013-09-23 at 13.14.1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5513" y="8805766"/>
            <a:ext cx="1303217" cy="423338"/>
          </a:xfrm>
          <a:prstGeom prst="rect">
            <a:avLst/>
          </a:prstGeom>
        </p:spPr>
      </p:pic>
      <p:pic>
        <p:nvPicPr>
          <p:cNvPr id="47" name="Picture 46" descr="Screen shot 2013-09-23 at 13.14.1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4108" y="7152340"/>
            <a:ext cx="1200149" cy="425585"/>
          </a:xfrm>
          <a:prstGeom prst="rect">
            <a:avLst/>
          </a:prstGeom>
        </p:spPr>
      </p:pic>
      <p:pic>
        <p:nvPicPr>
          <p:cNvPr id="51" name="Picture 50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8646" r="50000"/>
          <a:stretch>
            <a:fillRect/>
          </a:stretch>
        </p:blipFill>
        <p:spPr>
          <a:xfrm>
            <a:off x="5625228" y="4567893"/>
            <a:ext cx="2691894" cy="2207297"/>
          </a:xfrm>
          <a:prstGeom prst="rect">
            <a:avLst/>
          </a:prstGeom>
        </p:spPr>
      </p:pic>
      <p:pic>
        <p:nvPicPr>
          <p:cNvPr id="52" name="Picture 51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50" r="50519"/>
          <a:stretch>
            <a:fillRect/>
          </a:stretch>
        </p:blipFill>
        <p:spPr>
          <a:xfrm>
            <a:off x="2973417" y="4567893"/>
            <a:ext cx="2765639" cy="2222342"/>
          </a:xfrm>
          <a:prstGeom prst="rect">
            <a:avLst/>
          </a:prstGeom>
        </p:spPr>
      </p:pic>
      <p:pic>
        <p:nvPicPr>
          <p:cNvPr id="53" name="Picture 52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7818" r="50000"/>
          <a:stretch>
            <a:fillRect/>
          </a:stretch>
        </p:blipFill>
        <p:spPr>
          <a:xfrm>
            <a:off x="499680" y="4567893"/>
            <a:ext cx="2691894" cy="22073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een shot 2013-09-19 at 22.11.4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623"/>
          <a:stretch>
            <a:fillRect/>
          </a:stretch>
        </p:blipFill>
        <p:spPr>
          <a:xfrm>
            <a:off x="5465618" y="3264889"/>
            <a:ext cx="2713170" cy="4230074"/>
          </a:xfrm>
          <a:prstGeom prst="rect">
            <a:avLst/>
          </a:prstGeom>
        </p:spPr>
      </p:pic>
      <p:pic>
        <p:nvPicPr>
          <p:cNvPr id="36" name="Picture 35" descr="Screen shot 2013-09-19 at 22.13.36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138"/>
          <a:stretch>
            <a:fillRect/>
          </a:stretch>
        </p:blipFill>
        <p:spPr>
          <a:xfrm>
            <a:off x="2894012" y="3264888"/>
            <a:ext cx="2782965" cy="4230075"/>
          </a:xfrm>
          <a:prstGeom prst="rect">
            <a:avLst/>
          </a:prstGeom>
        </p:spPr>
      </p:pic>
      <p:pic>
        <p:nvPicPr>
          <p:cNvPr id="30" name="Picture 29" descr="Screen shot 2013-09-19 at 22.07.22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223"/>
          <a:stretch>
            <a:fillRect/>
          </a:stretch>
        </p:blipFill>
        <p:spPr>
          <a:xfrm>
            <a:off x="402425" y="3240037"/>
            <a:ext cx="2726383" cy="423896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634972" y="3007853"/>
            <a:ext cx="110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VMPFC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96484" y="2990919"/>
            <a:ext cx="134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putamen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281" y="3008601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332" y="46564"/>
            <a:ext cx="6832330" cy="2734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pic>
        <p:nvPicPr>
          <p:cNvPr id="25" name="Picture 24" descr="Screen shot 2013-09-19 at 21.59.4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71248" y="518643"/>
            <a:ext cx="2374900" cy="1981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rot="16200000">
            <a:off x="-1032771" y="5140336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(parameter estimate)</a:t>
            </a:r>
          </a:p>
        </p:txBody>
      </p:sp>
      <p:pic>
        <p:nvPicPr>
          <p:cNvPr id="18" name="Picture 17" descr="Screen shot 2013-09-19 at 21.53.5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01385" y="530799"/>
            <a:ext cx="2374900" cy="1993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6231" y="-1527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VMPFC, z =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21770" y="7528831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time (seconds poststimulus)</a:t>
            </a:r>
          </a:p>
        </p:txBody>
      </p:sp>
      <p:pic>
        <p:nvPicPr>
          <p:cNvPr id="41" name="Picture 40" descr="Screen shot 2013-09-23 at 13.14.1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408" y="3576100"/>
            <a:ext cx="1200149" cy="4255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05914" y="-1527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putamen, z = 10</a:t>
            </a:r>
          </a:p>
        </p:txBody>
      </p:sp>
      <p:pic>
        <p:nvPicPr>
          <p:cNvPr id="26" name="Picture 25" descr="Screen shot 2013-09-23 at 13.14.11.pn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8072" y="5595946"/>
            <a:ext cx="1303217" cy="4233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17838" y="2966319"/>
            <a:ext cx="1200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caudate</a:t>
            </a:r>
          </a:p>
        </p:txBody>
      </p:sp>
      <p:pic>
        <p:nvPicPr>
          <p:cNvPr id="31" name="Picture 30" descr="Screen shot 2013-09-19 at 21.59.1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980907" y="518643"/>
            <a:ext cx="2362200" cy="19685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33934" y="-2117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caudate, z =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Screen shot 2013-09-19 at 22.28.42.png"/>
          <p:cNvPicPr>
            <a:picLocks noChangeAspect="1"/>
          </p:cNvPicPr>
          <p:nvPr/>
        </p:nvPicPr>
        <p:blipFill>
          <a:blip r:embed="rId3"/>
          <a:srcRect t="48065"/>
          <a:stretch>
            <a:fillRect/>
          </a:stretch>
        </p:blipFill>
        <p:spPr>
          <a:xfrm>
            <a:off x="4545622" y="5816696"/>
            <a:ext cx="4409973" cy="1790604"/>
          </a:xfrm>
          <a:prstGeom prst="rect">
            <a:avLst/>
          </a:prstGeom>
        </p:spPr>
      </p:pic>
      <p:pic>
        <p:nvPicPr>
          <p:cNvPr id="44" name="Picture 43" descr="Screen shot 2013-09-17 at 15.28.11.png"/>
          <p:cNvPicPr>
            <a:picLocks noChangeAspect="1"/>
          </p:cNvPicPr>
          <p:nvPr/>
        </p:nvPicPr>
        <p:blipFill>
          <a:blip r:embed="rId4"/>
          <a:srcRect t="50101"/>
          <a:stretch>
            <a:fillRect/>
          </a:stretch>
        </p:blipFill>
        <p:spPr>
          <a:xfrm>
            <a:off x="309170" y="5912364"/>
            <a:ext cx="4249152" cy="1676214"/>
          </a:xfrm>
          <a:prstGeom prst="rect">
            <a:avLst/>
          </a:prstGeom>
        </p:spPr>
      </p:pic>
      <p:pic>
        <p:nvPicPr>
          <p:cNvPr id="40" name="Picture 39" descr="Screen shot 2013-09-19 at 22.28.42.png"/>
          <p:cNvPicPr>
            <a:picLocks noChangeAspect="1"/>
          </p:cNvPicPr>
          <p:nvPr/>
        </p:nvPicPr>
        <p:blipFill>
          <a:blip r:embed="rId3"/>
          <a:srcRect b="49597"/>
          <a:stretch>
            <a:fillRect/>
          </a:stretch>
        </p:blipFill>
        <p:spPr>
          <a:xfrm>
            <a:off x="4545622" y="3892803"/>
            <a:ext cx="4409973" cy="1737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7069" y="3575267"/>
            <a:ext cx="268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Anterior Insular Cortex (2)</a:t>
            </a:r>
          </a:p>
        </p:txBody>
      </p:sp>
      <p:pic>
        <p:nvPicPr>
          <p:cNvPr id="15" name="Picture 14" descr="Screen shot 2013-09-17 at 15.28.11.png"/>
          <p:cNvPicPr>
            <a:picLocks noChangeAspect="1"/>
          </p:cNvPicPr>
          <p:nvPr/>
        </p:nvPicPr>
        <p:blipFill>
          <a:blip r:embed="rId4"/>
          <a:srcRect b="48203"/>
          <a:stretch>
            <a:fillRect/>
          </a:stretch>
        </p:blipFill>
        <p:spPr>
          <a:xfrm>
            <a:off x="296470" y="3937292"/>
            <a:ext cx="4249152" cy="1739964"/>
          </a:xfrm>
          <a:prstGeom prst="rect">
            <a:avLst/>
          </a:prstGeom>
        </p:spPr>
      </p:pic>
      <p:pic>
        <p:nvPicPr>
          <p:cNvPr id="5" name="Picture 4" descr="Screen shot 2013-09-17 at 14.47.5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8" y="122197"/>
            <a:ext cx="7581575" cy="3290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53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89" y="35242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2529" y="345731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47274" y="6502330"/>
            <a:ext cx="174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HRF (novel cues)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7731" y="10459816"/>
            <a:ext cx="28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(seconds poststimulus)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0053" y="3575267"/>
            <a:ext cx="292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Anterior Cingulate Cortex (1)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42108" y="3005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590800" y="440754"/>
            <a:ext cx="180000" cy="180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85518" y="440754"/>
            <a:ext cx="180000" cy="180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52140" y="15408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7332050" y="1528150"/>
            <a:ext cx="180000" cy="180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creen shot 2013-09-23 at 13.14.0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1476" y="5549996"/>
            <a:ext cx="833142" cy="756000"/>
          </a:xfrm>
          <a:prstGeom prst="rect">
            <a:avLst/>
          </a:prstGeom>
        </p:spPr>
      </p:pic>
      <p:pic>
        <p:nvPicPr>
          <p:cNvPr id="38" name="Picture 37" descr="Screen shot 2013-09-23 at 13.14.11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7283" y="5935403"/>
            <a:ext cx="1303217" cy="423338"/>
          </a:xfrm>
          <a:prstGeom prst="rect">
            <a:avLst/>
          </a:prstGeom>
        </p:spPr>
      </p:pic>
      <p:pic>
        <p:nvPicPr>
          <p:cNvPr id="39" name="Picture 38" descr="Screen shot 2013-09-23 at 13.14.16.pn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4282" y="3933060"/>
            <a:ext cx="1174101" cy="4163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 rot="16200000">
            <a:off x="-743270" y="4618434"/>
            <a:ext cx="193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HRF (familiar cues)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creen shot 2013-09-19 at 21.47.58.png"/>
          <p:cNvPicPr>
            <a:picLocks noChangeAspect="1"/>
          </p:cNvPicPr>
          <p:nvPr/>
        </p:nvPicPr>
        <p:blipFill>
          <a:blip r:embed="rId3"/>
          <a:srcRect r="50519"/>
          <a:stretch>
            <a:fillRect/>
          </a:stretch>
        </p:blipFill>
        <p:spPr>
          <a:xfrm>
            <a:off x="246649" y="304168"/>
            <a:ext cx="2193131" cy="351405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9173" y="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-1151496" y="1687953"/>
            <a:ext cx="260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HRF (parameter estimate)</a:t>
            </a:r>
          </a:p>
        </p:txBody>
      </p:sp>
      <p:pic>
        <p:nvPicPr>
          <p:cNvPr id="50" name="Picture 49" descr="Screen shot 2013-09-19 at 22.07.22.png"/>
          <p:cNvPicPr>
            <a:picLocks noChangeAspect="1"/>
          </p:cNvPicPr>
          <p:nvPr/>
        </p:nvPicPr>
        <p:blipFill>
          <a:blip r:embed="rId4"/>
          <a:srcRect r="49912"/>
          <a:stretch>
            <a:fillRect/>
          </a:stretch>
        </p:blipFill>
        <p:spPr>
          <a:xfrm>
            <a:off x="4636339" y="328536"/>
            <a:ext cx="2206961" cy="3478558"/>
          </a:xfrm>
          <a:prstGeom prst="rect">
            <a:avLst/>
          </a:prstGeom>
        </p:spPr>
      </p:pic>
      <p:pic>
        <p:nvPicPr>
          <p:cNvPr id="51" name="Picture 50" descr="Screen shot 2013-09-19 at 22.13.36.png"/>
          <p:cNvPicPr>
            <a:picLocks noChangeAspect="1"/>
          </p:cNvPicPr>
          <p:nvPr/>
        </p:nvPicPr>
        <p:blipFill>
          <a:blip r:embed="rId5"/>
          <a:srcRect r="50862"/>
          <a:stretch>
            <a:fillRect/>
          </a:stretch>
        </p:blipFill>
        <p:spPr>
          <a:xfrm>
            <a:off x="6812552" y="343681"/>
            <a:ext cx="2206360" cy="3471265"/>
          </a:xfrm>
          <a:prstGeom prst="rect">
            <a:avLst/>
          </a:prstGeom>
        </p:spPr>
      </p:pic>
      <p:pic>
        <p:nvPicPr>
          <p:cNvPr id="52" name="Picture 51" descr="Screen shot 2013-09-23 at 13.14.0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6134" y="973801"/>
            <a:ext cx="880813" cy="799256"/>
          </a:xfrm>
          <a:prstGeom prst="rect">
            <a:avLst/>
          </a:prstGeom>
        </p:spPr>
      </p:pic>
      <p:pic>
        <p:nvPicPr>
          <p:cNvPr id="53" name="Picture 52" descr="Screen shot 2013-09-19 at 22.11.43.png"/>
          <p:cNvPicPr>
            <a:picLocks noChangeAspect="1"/>
          </p:cNvPicPr>
          <p:nvPr/>
        </p:nvPicPr>
        <p:blipFill>
          <a:blip r:embed="rId7"/>
          <a:srcRect r="50760"/>
          <a:stretch>
            <a:fillRect/>
          </a:stretch>
        </p:blipFill>
        <p:spPr>
          <a:xfrm>
            <a:off x="2421149" y="329399"/>
            <a:ext cx="2176204" cy="347126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337732" y="907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DLPFC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60362" y="73791"/>
            <a:ext cx="94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caudate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74113" y="73791"/>
            <a:ext cx="87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VMPFC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64697" y="73791"/>
            <a:ext cx="105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putamen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26003</TotalTime>
  <Words>285</Words>
  <Application>Microsoft Macintosh PowerPoint</Application>
  <PresentationFormat>Custom</PresentationFormat>
  <Paragraphs>94</Paragraphs>
  <Slides>8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University of Oxford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Summerfield</dc:creator>
  <cp:lastModifiedBy>Christopher Summerfield</cp:lastModifiedBy>
  <cp:revision>64</cp:revision>
  <cp:lastPrinted>2013-09-19T21:35:31Z</cp:lastPrinted>
  <dcterms:created xsi:type="dcterms:W3CDTF">2014-06-05T09:08:37Z</dcterms:created>
  <dcterms:modified xsi:type="dcterms:W3CDTF">2014-06-05T09:13:04Z</dcterms:modified>
</cp:coreProperties>
</file>