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232" y="-8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DF44-F693-C841-9EBB-954F27654D1F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F1D1-98A2-F94A-B1C7-63D8AC0F5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44209" y="624417"/>
            <a:ext cx="5964429" cy="3757594"/>
            <a:chOff x="444209" y="624417"/>
            <a:chExt cx="5964429" cy="3757594"/>
          </a:xfrm>
        </p:grpSpPr>
        <p:sp>
          <p:nvSpPr>
            <p:cNvPr id="5" name="TextBox 4"/>
            <p:cNvSpPr txBox="1"/>
            <p:nvPr/>
          </p:nvSpPr>
          <p:spPr>
            <a:xfrm>
              <a:off x="444209" y="624417"/>
              <a:ext cx="467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6" name="Picture 5" descr="fig1a.png"/>
            <p:cNvPicPr>
              <a:picLocks noChangeAspect="1"/>
            </p:cNvPicPr>
            <p:nvPr/>
          </p:nvPicPr>
          <p:blipFill>
            <a:blip r:embed="rId2"/>
            <a:srcRect r="16249"/>
            <a:stretch>
              <a:fillRect/>
            </a:stretch>
          </p:blipFill>
          <p:spPr>
            <a:xfrm>
              <a:off x="749220" y="768057"/>
              <a:ext cx="5659418" cy="3613954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237389" y="4480150"/>
            <a:ext cx="6162828" cy="4838315"/>
            <a:chOff x="237389" y="4480150"/>
            <a:chExt cx="6162828" cy="4838315"/>
          </a:xfrm>
        </p:grpSpPr>
        <p:pic>
          <p:nvPicPr>
            <p:cNvPr id="8" name="Picture 7" descr="figure_1Bbi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666348" y="5092614"/>
              <a:ext cx="4733869" cy="382573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37389" y="4480150"/>
              <a:ext cx="451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67990" y="5286374"/>
              <a:ext cx="400112" cy="3539247"/>
              <a:chOff x="767990" y="5286374"/>
              <a:chExt cx="400112" cy="3539247"/>
            </a:xfrm>
          </p:grpSpPr>
          <p:sp>
            <p:nvSpPr>
              <p:cNvPr id="11" name="TextBox 10"/>
              <p:cNvSpPr txBox="1"/>
              <p:nvPr/>
            </p:nvSpPr>
            <p:spPr>
              <a:xfrm rot="16200000">
                <a:off x="264784" y="5789582"/>
                <a:ext cx="14065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 smtClean="0"/>
                  <a:t>% accuracy</a:t>
                </a:r>
                <a:endParaRPr lang="en-US" sz="2000" b="1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6200000">
                <a:off x="-14877" y="7642645"/>
                <a:ext cx="196584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 smtClean="0"/>
                  <a:t>% choose target</a:t>
                </a:r>
                <a:endParaRPr lang="en-US" sz="2000" b="1" baseline="-250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952630" y="8918354"/>
              <a:ext cx="4376531" cy="400111"/>
              <a:chOff x="1685406" y="8918354"/>
              <a:chExt cx="4376531" cy="40011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685406" y="8918354"/>
                <a:ext cx="1893523" cy="40011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000" b="1" dirty="0" smtClean="0"/>
                  <a:t>trial</a:t>
                </a:r>
                <a:endParaRPr lang="en-US" sz="2000" b="1" baseline="-25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68414" y="8918354"/>
                <a:ext cx="1893523" cy="40011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000" b="1" dirty="0" smtClean="0"/>
                  <a:t>trial</a:t>
                </a:r>
                <a:endParaRPr lang="en-US" sz="2000" b="1" baseline="-250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038874" y="4710984"/>
              <a:ext cx="4184650" cy="477667"/>
              <a:chOff x="1771650" y="4710984"/>
              <a:chExt cx="4184650" cy="47766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155714" y="4710984"/>
                <a:ext cx="1800586" cy="47766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 anchor="ctr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FF00"/>
                    </a:solidFill>
                  </a:rPr>
                  <a:t>Novel</a:t>
                </a:r>
                <a:endParaRPr lang="en-US" sz="2400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71650" y="4710984"/>
                <a:ext cx="1807279" cy="477667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 anchor="ctr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Familiar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37210" y="6622524"/>
              <a:ext cx="4531257" cy="2295829"/>
              <a:chOff x="1569986" y="6622524"/>
              <a:chExt cx="4531257" cy="2295829"/>
            </a:xfrm>
          </p:grpSpPr>
          <p:grpSp>
            <p:nvGrpSpPr>
              <p:cNvPr id="14" name="Group 105"/>
              <p:cNvGrpSpPr/>
              <p:nvPr/>
            </p:nvGrpSpPr>
            <p:grpSpPr>
              <a:xfrm>
                <a:off x="3952790" y="8549001"/>
                <a:ext cx="2148453" cy="369352"/>
                <a:chOff x="1522478" y="6323395"/>
                <a:chExt cx="1495794" cy="257150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1857845" y="6323408"/>
                  <a:ext cx="275661" cy="257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232034" y="6323402"/>
                  <a:ext cx="366657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10</a:t>
                  </a:r>
                  <a:endParaRPr lang="en-US" baseline="-250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651615" y="6323395"/>
                  <a:ext cx="366657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15</a:t>
                  </a:r>
                  <a:endParaRPr lang="en-US" baseline="-250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522478" y="6323396"/>
                  <a:ext cx="275661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52" name="Group 105"/>
              <p:cNvGrpSpPr/>
              <p:nvPr/>
            </p:nvGrpSpPr>
            <p:grpSpPr>
              <a:xfrm>
                <a:off x="1569986" y="8549001"/>
                <a:ext cx="2148453" cy="369352"/>
                <a:chOff x="1522478" y="6323395"/>
                <a:chExt cx="1495794" cy="257150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1857845" y="6323408"/>
                  <a:ext cx="275661" cy="257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232034" y="6323402"/>
                  <a:ext cx="366657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10</a:t>
                  </a:r>
                  <a:endParaRPr lang="en-US" baseline="-25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51615" y="6323395"/>
                  <a:ext cx="366657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15</a:t>
                  </a:r>
                  <a:endParaRPr lang="en-US" baseline="-25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522478" y="6323396"/>
                  <a:ext cx="275661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57" name="Group 105"/>
              <p:cNvGrpSpPr/>
              <p:nvPr/>
            </p:nvGrpSpPr>
            <p:grpSpPr>
              <a:xfrm>
                <a:off x="3952790" y="6622524"/>
                <a:ext cx="2148453" cy="369352"/>
                <a:chOff x="1522478" y="6323395"/>
                <a:chExt cx="1495794" cy="257150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1857845" y="6323408"/>
                  <a:ext cx="275661" cy="257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232034" y="6323402"/>
                  <a:ext cx="366657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10</a:t>
                  </a:r>
                  <a:endParaRPr lang="en-US" baseline="-250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2651615" y="6323395"/>
                  <a:ext cx="366657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15</a:t>
                  </a:r>
                  <a:endParaRPr lang="en-US" baseline="-250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522478" y="6323396"/>
                  <a:ext cx="275661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62" name="Group 105"/>
              <p:cNvGrpSpPr/>
              <p:nvPr/>
            </p:nvGrpSpPr>
            <p:grpSpPr>
              <a:xfrm>
                <a:off x="1569986" y="6622524"/>
                <a:ext cx="2148453" cy="369352"/>
                <a:chOff x="1522478" y="6323395"/>
                <a:chExt cx="1495794" cy="257150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1857845" y="6323408"/>
                  <a:ext cx="275661" cy="257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5</a:t>
                  </a:r>
                  <a:endParaRPr lang="en-US" baseline="-250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232034" y="6323402"/>
                  <a:ext cx="366657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10</a:t>
                  </a:r>
                  <a:endParaRPr lang="en-US" baseline="-250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651615" y="6323395"/>
                  <a:ext cx="366657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15</a:t>
                  </a:r>
                  <a:endParaRPr lang="en-US" baseline="-25000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522478" y="6323396"/>
                  <a:ext cx="275661" cy="25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1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1112120" y="5102138"/>
              <a:ext cx="840511" cy="3676920"/>
              <a:chOff x="1112120" y="5102138"/>
              <a:chExt cx="840511" cy="367692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112120" y="7023199"/>
                <a:ext cx="840511" cy="1755859"/>
                <a:chOff x="844896" y="5102138"/>
                <a:chExt cx="840511" cy="1755859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844896" y="5102138"/>
                  <a:ext cx="8405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100%</a:t>
                  </a:r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968025" y="5567915"/>
                  <a:ext cx="717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80%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968025" y="6488665"/>
                  <a:ext cx="717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40%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968025" y="6029325"/>
                  <a:ext cx="717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60%</a:t>
                  </a:r>
                  <a:endParaRPr lang="en-US" dirty="0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1112120" y="5102138"/>
                <a:ext cx="840511" cy="1755859"/>
                <a:chOff x="844896" y="5102138"/>
                <a:chExt cx="840511" cy="1755859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844896" y="5102138"/>
                  <a:ext cx="8405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100%</a:t>
                  </a:r>
                  <a:endParaRPr 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968025" y="5567915"/>
                  <a:ext cx="717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80%</a:t>
                  </a:r>
                  <a:endParaRPr lang="en-US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968025" y="6488665"/>
                  <a:ext cx="717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40%</a:t>
                  </a:r>
                  <a:endParaRPr 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968025" y="6029325"/>
                  <a:ext cx="717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 smtClean="0"/>
                    <a:t>60%</a:t>
                  </a:r>
                  <a:endParaRPr lang="en-US" dirty="0"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Macintosh PowerPoint</Application>
  <PresentationFormat>A4 Paper (210x297 mm)</PresentationFormat>
  <Paragraphs>32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2</cp:revision>
  <dcterms:created xsi:type="dcterms:W3CDTF">2014-06-04T15:33:39Z</dcterms:created>
  <dcterms:modified xsi:type="dcterms:W3CDTF">2014-06-04T15:46:50Z</dcterms:modified>
</cp:coreProperties>
</file>