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272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3"/>
            <a:ext cx="1671638" cy="8452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6" y="396703"/>
            <a:ext cx="4900613" cy="8452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6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1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figure_SF1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4735" y="4762532"/>
            <a:ext cx="6858000" cy="3086100"/>
          </a:xfrm>
          <a:prstGeom prst="rect">
            <a:avLst/>
          </a:prstGeom>
        </p:spPr>
      </p:pic>
      <p:pic>
        <p:nvPicPr>
          <p:cNvPr id="46" name="Picture 45" descr="figure_SF1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4735" y="1594106"/>
            <a:ext cx="6858000" cy="308610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256611" y="7773287"/>
            <a:ext cx="4974708" cy="400117"/>
            <a:chOff x="1011875" y="8918354"/>
            <a:chExt cx="4974708" cy="400117"/>
          </a:xfrm>
        </p:grpSpPr>
        <p:sp>
          <p:nvSpPr>
            <p:cNvPr id="18" name="TextBox 17"/>
            <p:cNvSpPr txBox="1"/>
            <p:nvPr/>
          </p:nvSpPr>
          <p:spPr>
            <a:xfrm>
              <a:off x="1011875" y="8918354"/>
              <a:ext cx="233668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9904" y="8918361"/>
              <a:ext cx="233667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14303" y="1091704"/>
            <a:ext cx="5228096" cy="477666"/>
            <a:chOff x="1414303" y="1330537"/>
            <a:chExt cx="5228096" cy="477666"/>
          </a:xfrm>
        </p:grpSpPr>
        <p:sp>
          <p:nvSpPr>
            <p:cNvPr id="20" name="TextBox 19"/>
            <p:cNvSpPr txBox="1"/>
            <p:nvPr/>
          </p:nvSpPr>
          <p:spPr>
            <a:xfrm>
              <a:off x="4097491" y="1330537"/>
              <a:ext cx="2544908" cy="4776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FF00"/>
                  </a:solidFill>
                </a:rPr>
                <a:t>Novel</a:t>
              </a:r>
              <a:endParaRPr lang="en-US" sz="2400" dirty="0">
                <a:solidFill>
                  <a:srgbClr val="00FF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303" y="1330537"/>
              <a:ext cx="2544908" cy="4776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Familiar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116"/>
          <p:cNvGrpSpPr/>
          <p:nvPr/>
        </p:nvGrpSpPr>
        <p:grpSpPr>
          <a:xfrm>
            <a:off x="830871" y="1808203"/>
            <a:ext cx="522599" cy="2586520"/>
            <a:chOff x="1285414" y="3508337"/>
            <a:chExt cx="363843" cy="1800794"/>
          </a:xfrm>
        </p:grpSpPr>
        <p:sp>
          <p:nvSpPr>
            <p:cNvPr id="41" name="TextBox 40"/>
            <p:cNvSpPr txBox="1"/>
            <p:nvPr/>
          </p:nvSpPr>
          <p:spPr>
            <a:xfrm>
              <a:off x="1285416" y="3508337"/>
              <a:ext cx="363841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1.0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416" y="4527049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0.6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5415" y="5030565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5414" y="4019187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0.8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89641" y="4204759"/>
            <a:ext cx="1803649" cy="400124"/>
            <a:chOff x="1544905" y="4101567"/>
            <a:chExt cx="1803649" cy="400123"/>
          </a:xfrm>
        </p:grpSpPr>
        <p:sp>
          <p:nvSpPr>
            <p:cNvPr id="29" name="TextBox 28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27670" y="4204775"/>
            <a:ext cx="1803649" cy="400124"/>
            <a:chOff x="1544905" y="4101567"/>
            <a:chExt cx="1803649" cy="400123"/>
          </a:xfrm>
        </p:grpSpPr>
        <p:sp>
          <p:nvSpPr>
            <p:cNvPr id="53" name="TextBox 52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" y="1371273"/>
            <a:ext cx="467855" cy="3612201"/>
            <a:chOff x="0" y="1371273"/>
            <a:chExt cx="467855" cy="3612202"/>
          </a:xfrm>
        </p:grpSpPr>
        <p:sp>
          <p:nvSpPr>
            <p:cNvPr id="5" name="TextBox 4"/>
            <p:cNvSpPr txBox="1"/>
            <p:nvPr/>
          </p:nvSpPr>
          <p:spPr>
            <a:xfrm>
              <a:off x="0" y="1371273"/>
              <a:ext cx="46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4521810"/>
              <a:ext cx="451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2988" y="1832941"/>
            <a:ext cx="461666" cy="5737056"/>
            <a:chOff x="472987" y="1832940"/>
            <a:chExt cx="461666" cy="5737057"/>
          </a:xfrm>
        </p:grpSpPr>
        <p:sp>
          <p:nvSpPr>
            <p:cNvPr id="11" name="TextBox 10"/>
            <p:cNvSpPr txBox="1"/>
            <p:nvPr/>
          </p:nvSpPr>
          <p:spPr>
            <a:xfrm rot="16200000">
              <a:off x="-577083" y="2883011"/>
              <a:ext cx="2561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% accuracy</a:t>
              </a:r>
              <a:endParaRPr lang="en-US" sz="2400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589441" y="6045904"/>
              <a:ext cx="2586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/>
                <a:t>nb</a:t>
              </a:r>
              <a:r>
                <a:rPr lang="en-GB" sz="2400" b="1" dirty="0" smtClean="0"/>
                <a:t> candidates</a:t>
              </a:r>
              <a:endParaRPr lang="en-US" sz="2400" b="1" baseline="-25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89641" y="7365472"/>
            <a:ext cx="1803649" cy="400124"/>
            <a:chOff x="1544905" y="4101567"/>
            <a:chExt cx="1803649" cy="400123"/>
          </a:xfrm>
        </p:grpSpPr>
        <p:sp>
          <p:nvSpPr>
            <p:cNvPr id="58" name="TextBox 57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27670" y="7365488"/>
            <a:ext cx="1803649" cy="400124"/>
            <a:chOff x="1544905" y="4101567"/>
            <a:chExt cx="1803649" cy="400123"/>
          </a:xfrm>
        </p:grpSpPr>
        <p:sp>
          <p:nvSpPr>
            <p:cNvPr id="63" name="TextBox 62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0874" y="4966544"/>
            <a:ext cx="522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40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30874" y="6621331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636086" y="7169890"/>
            <a:ext cx="71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830874" y="5517167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830872" y="6070600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20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Macintosh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4</cp:revision>
  <cp:lastPrinted>2014-06-03T22:12:10Z</cp:lastPrinted>
  <dcterms:created xsi:type="dcterms:W3CDTF">2014-06-04T15:48:11Z</dcterms:created>
  <dcterms:modified xsi:type="dcterms:W3CDTF">2014-06-04T15:48:32Z</dcterms:modified>
</cp:coreProperties>
</file>