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128" y="-12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547A-3FF5-504E-BEF0-D1EA7EDC7D60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685800"/>
            <a:ext cx="2371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A66C-BC38-ED44-A20C-B00FC31364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3138" y="685800"/>
            <a:ext cx="23717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A66C-BC38-ED44-A20C-B00FC31364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8"/>
            <a:ext cx="2257425" cy="871590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7EDE-16F6-484B-A33C-1CF8F64AC343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643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536433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536433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536433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53643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536433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7" Type="http://schemas.openxmlformats.org/officeDocument/2006/relationships/image" Target="../media/image5.pdf"/><Relationship Id="rId8" Type="http://schemas.openxmlformats.org/officeDocument/2006/relationships/image" Target="../media/image6.png"/><Relationship Id="rId9" Type="http://schemas.openxmlformats.org/officeDocument/2006/relationships/image" Target="../media/image7.pd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212244" y="363409"/>
            <a:ext cx="2819400" cy="431499"/>
            <a:chOff x="2209800" y="656179"/>
            <a:chExt cx="2819400" cy="431499"/>
          </a:xfrm>
        </p:grpSpPr>
        <p:sp>
          <p:nvSpPr>
            <p:cNvPr id="24" name="TextBox 23"/>
            <p:cNvSpPr txBox="1"/>
            <p:nvPr/>
          </p:nvSpPr>
          <p:spPr>
            <a:xfrm>
              <a:off x="3810001" y="656179"/>
              <a:ext cx="1219199" cy="431499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FF00"/>
                  </a:solidFill>
                </a:rPr>
                <a:t>Novel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9800" y="656179"/>
              <a:ext cx="1219200" cy="431499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Familiar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54829" y="2691437"/>
            <a:ext cx="4306497" cy="2067843"/>
            <a:chOff x="854829" y="2772916"/>
            <a:chExt cx="4306497" cy="2067843"/>
          </a:xfrm>
        </p:grpSpPr>
        <p:sp>
          <p:nvSpPr>
            <p:cNvPr id="91" name="TextBox 90"/>
            <p:cNvSpPr txBox="1"/>
            <p:nvPr/>
          </p:nvSpPr>
          <p:spPr>
            <a:xfrm rot="16200000">
              <a:off x="700189" y="3682074"/>
              <a:ext cx="1665784" cy="354555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GB" sz="1600" dirty="0" smtClean="0"/>
                <a:t>fitted parameters</a:t>
              </a:r>
              <a:endParaRPr lang="en-US" sz="1600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4829" y="2963132"/>
              <a:ext cx="367627" cy="431499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pic>
          <p:nvPicPr>
            <p:cNvPr id="110" name="Picture 109" descr="figure_2B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964976" y="2772916"/>
              <a:ext cx="3196350" cy="2067843"/>
            </a:xfrm>
            <a:prstGeom prst="rect">
              <a:avLst/>
            </a:prstGeom>
          </p:spPr>
        </p:pic>
        <p:grpSp>
          <p:nvGrpSpPr>
            <p:cNvPr id="111" name="Group 110"/>
            <p:cNvGrpSpPr/>
            <p:nvPr/>
          </p:nvGrpSpPr>
          <p:grpSpPr>
            <a:xfrm>
              <a:off x="2292647" y="4255343"/>
              <a:ext cx="1042934" cy="354555"/>
              <a:chOff x="2292647" y="4328017"/>
              <a:chExt cx="1042934" cy="3545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926551" y="4328017"/>
                <a:ext cx="409030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l-GR" sz="1600" dirty="0" smtClean="0"/>
                  <a:t>α</a:t>
                </a:r>
                <a:r>
                  <a:rPr lang="en-US" sz="1600" baseline="-25000" dirty="0" smtClean="0"/>
                  <a:t>R</a:t>
                </a:r>
                <a:endParaRPr lang="en-US" sz="1600" baseline="-25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92647" y="4328017"/>
                <a:ext cx="450040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l-GR" sz="1600" dirty="0" smtClean="0"/>
                  <a:t>α</a:t>
                </a:r>
                <a:r>
                  <a:rPr lang="en-US" sz="1600" baseline="-25000" dirty="0" smtClean="0"/>
                  <a:t>M</a:t>
                </a:r>
                <a:endParaRPr lang="en-US" sz="1600" baseline="-25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418772" y="3070854"/>
              <a:ext cx="780241" cy="1434586"/>
              <a:chOff x="1418772" y="3070854"/>
              <a:chExt cx="780241" cy="143458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1418772" y="3070854"/>
                <a:ext cx="7802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1.0</a:t>
                </a:r>
                <a:endParaRPr lang="en-US" sz="14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533073" y="3628068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533071" y="4181663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0.0</a:t>
                </a:r>
                <a:endParaRPr lang="en-US" sz="1400" dirty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902258" y="4255342"/>
              <a:ext cx="1042934" cy="354555"/>
              <a:chOff x="2292647" y="4328017"/>
              <a:chExt cx="1042934" cy="354555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926551" y="4328017"/>
                <a:ext cx="409030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l-GR" sz="1600" dirty="0" smtClean="0"/>
                  <a:t>α</a:t>
                </a:r>
                <a:r>
                  <a:rPr lang="en-US" sz="1600" baseline="-25000" dirty="0" smtClean="0"/>
                  <a:t>R</a:t>
                </a:r>
                <a:endParaRPr lang="en-US" sz="1600" baseline="-250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292647" y="4328017"/>
                <a:ext cx="450040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l-GR" sz="1600" dirty="0" smtClean="0"/>
                  <a:t>α</a:t>
                </a:r>
                <a:r>
                  <a:rPr lang="en-US" sz="1600" baseline="-25000" dirty="0" smtClean="0"/>
                  <a:t>M</a:t>
                </a:r>
                <a:endParaRPr lang="en-US" sz="1600" baseline="-25000" dirty="0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868543" y="650581"/>
            <a:ext cx="4365025" cy="2163896"/>
            <a:chOff x="868543" y="650581"/>
            <a:chExt cx="4365025" cy="2163896"/>
          </a:xfrm>
        </p:grpSpPr>
        <p:sp>
          <p:nvSpPr>
            <p:cNvPr id="94" name="TextBox 93"/>
            <p:cNvSpPr txBox="1"/>
            <p:nvPr/>
          </p:nvSpPr>
          <p:spPr>
            <a:xfrm rot="16200000">
              <a:off x="798929" y="1466702"/>
              <a:ext cx="1473200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sz="1600" dirty="0" smtClean="0"/>
                <a:t>parameter </a:t>
              </a:r>
              <a:r>
                <a:rPr lang="el-GR" sz="1600" dirty="0" smtClean="0"/>
                <a:t>α</a:t>
              </a:r>
              <a:r>
                <a:rPr lang="en-GB" sz="1600" baseline="-25000" dirty="0" smtClean="0"/>
                <a:t>R</a:t>
              </a:r>
              <a:endParaRPr lang="en-US" sz="16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8543" y="837312"/>
              <a:ext cx="383382" cy="431499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pic>
          <p:nvPicPr>
            <p:cNvPr id="80" name="Picture 79" descr="figure_2A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1981200" y="650581"/>
              <a:ext cx="3182570" cy="205892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1465666" y="810307"/>
              <a:ext cx="780241" cy="1669839"/>
              <a:chOff x="1418772" y="1103077"/>
              <a:chExt cx="780241" cy="166983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418772" y="1103077"/>
                <a:ext cx="7802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1.0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33073" y="1785197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0.5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33071" y="2449139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967420" y="2296489"/>
              <a:ext cx="3266148" cy="323777"/>
              <a:chOff x="1964976" y="2589259"/>
              <a:chExt cx="3266148" cy="32377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3521265" y="2589259"/>
                <a:ext cx="1709859" cy="323777"/>
                <a:chOff x="3521265" y="2652759"/>
                <a:chExt cx="1709859" cy="323777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4855461" y="2652759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4141317" y="2652759"/>
                  <a:ext cx="595797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521265" y="2652759"/>
                  <a:ext cx="620052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964976" y="2589259"/>
                <a:ext cx="1660438" cy="323777"/>
                <a:chOff x="3570686" y="2652759"/>
                <a:chExt cx="1660438" cy="323777"/>
              </a:xfrm>
            </p:grpSpPr>
            <p:sp>
              <p:nvSpPr>
                <p:cNvPr id="103" name="TextBox 102"/>
                <p:cNvSpPr txBox="1"/>
                <p:nvPr/>
              </p:nvSpPr>
              <p:spPr>
                <a:xfrm>
                  <a:off x="4855461" y="2652759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141317" y="2652759"/>
                  <a:ext cx="595797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3570686" y="2652759"/>
                  <a:ext cx="52121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086625" y="2459922"/>
              <a:ext cx="3105857" cy="354555"/>
              <a:chOff x="2086625" y="6171308"/>
              <a:chExt cx="3105857" cy="354555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2086625" y="6171308"/>
                <a:ext cx="1503650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US" sz="1600" dirty="0" smtClean="0"/>
                  <a:t>parameter </a:t>
                </a:r>
                <a:r>
                  <a:rPr lang="el-GR" sz="1600" dirty="0" smtClean="0"/>
                  <a:t>α</a:t>
                </a:r>
                <a:r>
                  <a:rPr lang="en-GB" sz="1600" baseline="-25000" dirty="0" smtClean="0"/>
                  <a:t>M</a:t>
                </a:r>
                <a:endParaRPr lang="en-US" sz="1600" baseline="-250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688832" y="6171308"/>
                <a:ext cx="1503650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US" sz="1600" dirty="0" smtClean="0"/>
                  <a:t>parameter </a:t>
                </a:r>
                <a:r>
                  <a:rPr lang="el-GR" sz="1600" dirty="0" smtClean="0"/>
                  <a:t>α</a:t>
                </a:r>
                <a:r>
                  <a:rPr lang="en-GB" sz="1600" baseline="-25000" dirty="0" smtClean="0"/>
                  <a:t>M</a:t>
                </a:r>
                <a:endParaRPr lang="en-US" sz="1600" baseline="-25000" dirty="0"/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854829" y="4464371"/>
            <a:ext cx="4376295" cy="2067842"/>
            <a:chOff x="854829" y="4464371"/>
            <a:chExt cx="4376295" cy="2067842"/>
          </a:xfrm>
        </p:grpSpPr>
        <p:pic>
          <p:nvPicPr>
            <p:cNvPr id="117" name="Picture 116" descr="figure_2C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1981200" y="4464371"/>
              <a:ext cx="3196349" cy="206784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54829" y="4610765"/>
              <a:ext cx="359211" cy="431499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1418772" y="4756105"/>
              <a:ext cx="780240" cy="1444111"/>
              <a:chOff x="1418772" y="4756105"/>
              <a:chExt cx="780240" cy="1444111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418772" y="4756105"/>
                <a:ext cx="7802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100%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533071" y="5128903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/>
                  <a:t>8</a:t>
                </a:r>
                <a:r>
                  <a:rPr lang="en-US" sz="1400" dirty="0" smtClean="0"/>
                  <a:t>0%</a:t>
                </a:r>
                <a:endParaRPr lang="en-US" sz="1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533071" y="5500466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/>
                  <a:t>6</a:t>
                </a:r>
                <a:r>
                  <a:rPr lang="en-US" sz="1400" dirty="0" smtClean="0"/>
                  <a:t>0%</a:t>
                </a:r>
                <a:endParaRPr lang="en-US" sz="1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33071" y="5876439"/>
                <a:ext cx="665940" cy="32377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r"/>
                <a:r>
                  <a:rPr lang="en-US" sz="1400" dirty="0" smtClean="0"/>
                  <a:t>40%</a:t>
                </a:r>
                <a:endParaRPr lang="en-US" sz="1400" dirty="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 rot="16200000">
              <a:off x="849764" y="5328172"/>
              <a:ext cx="136663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en-GB" sz="1600" dirty="0" smtClean="0"/>
                <a:t>performance</a:t>
              </a:r>
              <a:endParaRPr lang="en-US" sz="1600" baseline="-25000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1964976" y="5991918"/>
              <a:ext cx="3266148" cy="323777"/>
              <a:chOff x="1964976" y="2589259"/>
              <a:chExt cx="3266148" cy="32377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521265" y="2589259"/>
                <a:ext cx="1709859" cy="323777"/>
                <a:chOff x="3521265" y="2652759"/>
                <a:chExt cx="1709859" cy="32377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4855461" y="2652759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4141317" y="2652759"/>
                  <a:ext cx="595797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521265" y="2652759"/>
                  <a:ext cx="620052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1964976" y="2589259"/>
                <a:ext cx="1660438" cy="323777"/>
                <a:chOff x="3570686" y="2652759"/>
                <a:chExt cx="1660438" cy="323777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4855461" y="2652759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1317" y="2652759"/>
                  <a:ext cx="595797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0.5</a:t>
                  </a:r>
                  <a:endParaRPr lang="en-US" sz="14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570686" y="2652759"/>
                  <a:ext cx="52121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2086625" y="6171308"/>
              <a:ext cx="3105857" cy="354555"/>
              <a:chOff x="2086625" y="6171308"/>
              <a:chExt cx="3105857" cy="354555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2086625" y="6171308"/>
                <a:ext cx="1503650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US" sz="1600" dirty="0" smtClean="0"/>
                  <a:t>parameter </a:t>
                </a:r>
                <a:r>
                  <a:rPr lang="el-GR" sz="1600" dirty="0" smtClean="0"/>
                  <a:t>α</a:t>
                </a:r>
                <a:r>
                  <a:rPr lang="en-GB" sz="1600" baseline="-25000" dirty="0" smtClean="0"/>
                  <a:t>R</a:t>
                </a:r>
                <a:endParaRPr lang="en-US" sz="1600" baseline="-250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688832" y="6171308"/>
                <a:ext cx="1503650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US" sz="1600" dirty="0" smtClean="0"/>
                  <a:t>parameter </a:t>
                </a:r>
                <a:r>
                  <a:rPr lang="el-GR" sz="1600" dirty="0" smtClean="0"/>
                  <a:t>α</a:t>
                </a:r>
                <a:r>
                  <a:rPr lang="en-GB" sz="1600" baseline="-25000" dirty="0" smtClean="0"/>
                  <a:t>R</a:t>
                </a:r>
                <a:endParaRPr lang="en-US" sz="1600" baseline="-25000" dirty="0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854828" y="6542132"/>
            <a:ext cx="4306498" cy="2979651"/>
            <a:chOff x="854828" y="6542132"/>
            <a:chExt cx="4306498" cy="2979651"/>
          </a:xfrm>
        </p:grpSpPr>
        <p:pic>
          <p:nvPicPr>
            <p:cNvPr id="142" name="Picture 141" descr="figure_2D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1985283" y="6681443"/>
              <a:ext cx="3176043" cy="25667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4828" y="6542132"/>
              <a:ext cx="386431" cy="431499"/>
            </a:xfrm>
            <a:prstGeom prst="rect">
              <a:avLst/>
            </a:prstGeom>
            <a:noFill/>
          </p:spPr>
          <p:txBody>
            <a:bodyPr wrap="none" lIns="107287" tIns="53643" rIns="107287" bIns="53643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245904" y="9167228"/>
              <a:ext cx="2785740" cy="354555"/>
              <a:chOff x="2245904" y="9167228"/>
              <a:chExt cx="2785740" cy="354555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848549" y="9167228"/>
                <a:ext cx="1183095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GB" sz="1600" dirty="0" smtClean="0"/>
                  <a:t># times</a:t>
                </a:r>
                <a:endParaRPr lang="en-US" sz="16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245904" y="9167228"/>
                <a:ext cx="1183095" cy="35455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/>
                <a:r>
                  <a:rPr lang="en-GB" sz="1600" dirty="0" smtClean="0"/>
                  <a:t># times</a:t>
                </a:r>
                <a:endParaRPr lang="en-US" sz="1600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355807" y="6915714"/>
              <a:ext cx="354555" cy="2219795"/>
              <a:chOff x="1355807" y="6915714"/>
              <a:chExt cx="354555" cy="2219795"/>
            </a:xfrm>
          </p:grpSpPr>
          <p:sp>
            <p:nvSpPr>
              <p:cNvPr id="87" name="TextBox 86"/>
              <p:cNvSpPr txBox="1"/>
              <p:nvPr/>
            </p:nvSpPr>
            <p:spPr>
              <a:xfrm rot="16200000">
                <a:off x="1046091" y="8471237"/>
                <a:ext cx="973988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n-GB" sz="1600" dirty="0" smtClean="0"/>
                  <a:t>response</a:t>
                </a:r>
                <a:endParaRPr lang="en-US" sz="1600" baseline="-25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1046091" y="7225430"/>
                <a:ext cx="973988" cy="354555"/>
              </a:xfrm>
              <a:prstGeom prst="rect">
                <a:avLst/>
              </a:prstGeom>
              <a:noFill/>
            </p:spPr>
            <p:txBody>
              <a:bodyPr wrap="none" lIns="107287" tIns="53643" rIns="107287" bIns="53643" rtlCol="0">
                <a:spAutoFit/>
              </a:bodyPr>
              <a:lstStyle/>
              <a:p>
                <a:r>
                  <a:rPr lang="en-GB" sz="1600" dirty="0" smtClean="0"/>
                  <a:t>response</a:t>
                </a:r>
                <a:endParaRPr lang="en-US" sz="1600" baseline="-250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194665" y="7687039"/>
              <a:ext cx="2886388" cy="1611961"/>
              <a:chOff x="2194665" y="7687039"/>
              <a:chExt cx="2886388" cy="1611961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793910" y="8975223"/>
                <a:ext cx="1287143" cy="323777"/>
                <a:chOff x="2194665" y="7737840"/>
                <a:chExt cx="1287143" cy="323777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310614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804566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499419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19466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194665" y="8975223"/>
                <a:ext cx="1287143" cy="323777"/>
                <a:chOff x="2194665" y="7737840"/>
                <a:chExt cx="1287143" cy="323777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310614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804566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2499419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19466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793910" y="7687039"/>
                <a:ext cx="1287143" cy="323777"/>
                <a:chOff x="2194665" y="7737840"/>
                <a:chExt cx="1287143" cy="323777"/>
              </a:xfrm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310614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804566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499419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19466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194665" y="7687039"/>
                <a:ext cx="1287143" cy="323777"/>
                <a:chOff x="2194665" y="7737840"/>
                <a:chExt cx="1287143" cy="323777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310614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804566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499419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194665" y="7737840"/>
                  <a:ext cx="375663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1539168" y="6649854"/>
              <a:ext cx="728081" cy="2538539"/>
              <a:chOff x="1539168" y="6649854"/>
              <a:chExt cx="728081" cy="2538539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539168" y="7937313"/>
                <a:ext cx="728081" cy="1251080"/>
                <a:chOff x="1470932" y="6649854"/>
                <a:chExt cx="728081" cy="1251080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1470932" y="6649854"/>
                  <a:ext cx="72808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100%</a:t>
                  </a:r>
                  <a:endParaRPr lang="en-US" sz="14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533073" y="7114050"/>
                  <a:ext cx="66594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50%</a:t>
                  </a:r>
                  <a:endParaRPr lang="en-US" sz="14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533071" y="7577157"/>
                  <a:ext cx="66594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0%</a:t>
                  </a:r>
                  <a:endParaRPr lang="en-US" sz="1400" dirty="0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1539168" y="6649854"/>
                <a:ext cx="728081" cy="1251080"/>
                <a:chOff x="1470932" y="6649854"/>
                <a:chExt cx="728081" cy="125108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1470932" y="6649854"/>
                  <a:ext cx="72808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100%</a:t>
                  </a:r>
                  <a:endParaRPr lang="en-US" sz="14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1533073" y="7114050"/>
                  <a:ext cx="66594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50%</a:t>
                  </a:r>
                  <a:endParaRPr lang="en-US" sz="14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1533071" y="7577157"/>
                  <a:ext cx="665940" cy="323777"/>
                </a:xfrm>
                <a:prstGeom prst="rect">
                  <a:avLst/>
                </a:prstGeom>
                <a:noFill/>
              </p:spPr>
              <p:txBody>
                <a:bodyPr wrap="square" lIns="107287" tIns="53643" rIns="107287" bIns="53643" rtlCol="0">
                  <a:spAutoFit/>
                </a:bodyPr>
                <a:lstStyle/>
                <a:p>
                  <a:pPr algn="r"/>
                  <a:r>
                    <a:rPr lang="en-US" sz="1400" dirty="0" smtClean="0"/>
                    <a:t>0%</a:t>
                  </a:r>
                  <a:endParaRPr lang="en-US" sz="1400" dirty="0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84</Words>
  <Application>Microsoft Macintosh PowerPoint</Application>
  <PresentationFormat>A4 Paper (210x297 mm)</PresentationFormat>
  <Paragraphs>66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8</cp:revision>
  <dcterms:created xsi:type="dcterms:W3CDTF">2014-06-04T14:31:57Z</dcterms:created>
  <dcterms:modified xsi:type="dcterms:W3CDTF">2014-06-04T15:12:56Z</dcterms:modified>
</cp:coreProperties>
</file>