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32" y="3080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547A-3FF5-504E-BEF0-D1EA7EDC7D60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A66C-BC38-ED44-A20C-B00FC31364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A66C-BC38-ED44-A20C-B00FC31364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7EDE-16F6-484B-A33C-1CF8F64AC343}" type="datetimeFigureOut">
              <a:rPr lang="en-US" smtClean="0"/>
              <a:pPr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2.pdf"/><Relationship Id="rId6" Type="http://schemas.openxmlformats.org/officeDocument/2006/relationships/image" Target="../media/image4.png"/><Relationship Id="rId7" Type="http://schemas.openxmlformats.org/officeDocument/2006/relationships/image" Target="../media/image3.pdf"/><Relationship Id="rId8" Type="http://schemas.openxmlformats.org/officeDocument/2006/relationships/image" Target="../media/image6.png"/><Relationship Id="rId9" Type="http://schemas.openxmlformats.org/officeDocument/2006/relationships/image" Target="../media/image4.pd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gure_2Abi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60314" y="858487"/>
            <a:ext cx="2839728" cy="1837058"/>
          </a:xfrm>
          <a:prstGeom prst="rect">
            <a:avLst/>
          </a:prstGeom>
        </p:spPr>
      </p:pic>
      <p:pic>
        <p:nvPicPr>
          <p:cNvPr id="16" name="Picture 15" descr="figure_2Bbi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460314" y="2667066"/>
            <a:ext cx="2839728" cy="1837058"/>
          </a:xfrm>
          <a:prstGeom prst="rect">
            <a:avLst/>
          </a:prstGeom>
        </p:spPr>
      </p:pic>
      <p:pic>
        <p:nvPicPr>
          <p:cNvPr id="17" name="Picture 16" descr="figure_2Cbi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7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460314" y="4167310"/>
            <a:ext cx="2839728" cy="1837058"/>
          </a:xfrm>
          <a:prstGeom prst="rect">
            <a:avLst/>
          </a:prstGeom>
        </p:spPr>
      </p:pic>
      <p:pic>
        <p:nvPicPr>
          <p:cNvPr id="18" name="Picture 17" descr="figure_2Dbi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9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460314" y="6167486"/>
            <a:ext cx="2839728" cy="22945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574" y="10431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1121" y="6167486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1121" y="293428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1121" y="445120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70143" y="605704"/>
            <a:ext cx="1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FF00"/>
                </a:solidFill>
              </a:rPr>
              <a:t>Novel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206" y="605704"/>
            <a:ext cx="1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Familiar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9460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4146" y="5516698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92346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07320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2006" y="5516698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0206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924930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33334" y="3995092"/>
            <a:ext cx="351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75362" y="3995092"/>
            <a:ext cx="38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325078" y="3995092"/>
            <a:ext cx="351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7106" y="3995092"/>
            <a:ext cx="38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039460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4146" y="2318403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2346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07320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92006" y="2318403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560206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5883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384160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115113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498196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229149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57426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688379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24930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5883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384160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5113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98196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229149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57426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88379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103199" y="6130511"/>
            <a:ext cx="5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49804" y="6559000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064079" y="4428350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9803" y="4749025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8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49803" y="5097868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6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149803" y="5418543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149803" y="6974761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4079" y="1018224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149804" y="1600981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149803" y="2202128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103199" y="7292057"/>
            <a:ext cx="5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149804" y="7720546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149803" y="8136307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1340" y="8462056"/>
            <a:ext cx="71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#</a:t>
            </a:r>
            <a:r>
              <a:rPr lang="en-GB" sz="1400" dirty="0" smtClean="0"/>
              <a:t> times</a:t>
            </a:r>
            <a:endParaRPr lang="en-US" sz="14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815486" y="8462056"/>
            <a:ext cx="71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#</a:t>
            </a:r>
            <a:r>
              <a:rPr lang="en-GB" sz="1400" dirty="0" smtClean="0"/>
              <a:t> times</a:t>
            </a:r>
            <a:endParaRPr lang="en-US" sz="14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3115113" y="2513177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1649259" y="2513177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724055" y="782935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response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64079" y="2934280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49804" y="3413462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149803" y="3924473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423752" y="3408589"/>
            <a:ext cx="145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fitted parameters</a:t>
            </a:r>
            <a:endParaRPr lang="en-US" sz="1400" baseline="-250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582987" y="507829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performance</a:t>
            </a:r>
            <a:endParaRPr lang="en-US" sz="1400" baseline="-250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724055" y="667937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response</a:t>
            </a:r>
            <a:endParaRPr lang="en-US" sz="1400" baseline="-25000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570157" y="156621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115113" y="5696591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1649259" y="5696591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84</Words>
  <Application>Microsoft Macintosh PowerPoint</Application>
  <PresentationFormat>On-screen Show (16:9)</PresentationFormat>
  <Paragraphs>66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4</cp:revision>
  <dcterms:created xsi:type="dcterms:W3CDTF">2014-04-30T09:41:06Z</dcterms:created>
  <dcterms:modified xsi:type="dcterms:W3CDTF">2014-04-30T09:48:43Z</dcterms:modified>
</cp:coreProperties>
</file>