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4" r:id="rId4"/>
    <p:sldId id="256" r:id="rId5"/>
    <p:sldId id="262" r:id="rId6"/>
    <p:sldId id="257" r:id="rId7"/>
    <p:sldId id="261" r:id="rId8"/>
  </p:sldIdLst>
  <p:sldSz cx="9144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B3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22822" autoAdjust="0"/>
    <p:restoredTop sz="88399" autoAdjust="0"/>
  </p:normalViewPr>
  <p:slideViewPr>
    <p:cSldViewPr snapToGrid="0" snapToObjects="1">
      <p:cViewPr>
        <p:scale>
          <a:sx n="75" d="100"/>
          <a:sy n="75" d="100"/>
        </p:scale>
        <p:origin x="-608" y="-1056"/>
      </p:cViewPr>
      <p:guideLst>
        <p:guide orient="horz" pos="340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BBF80-BD17-2145-9127-DF327BF535AA}" type="datetimeFigureOut">
              <a:rPr lang="en-GB"/>
              <a:pPr/>
              <a:t>6/3/14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8025" y="685800"/>
            <a:ext cx="2901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7BA0A-E637-5144-B93A-F44C6B3E2050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7BA0A-E637-5144-B93A-F44C6B3E2050}" type="slidenum">
              <a:rPr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7BA0A-E637-5144-B93A-F44C6B3E205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7BA0A-E637-5144-B93A-F44C6B3E2050}" type="slidenum">
              <a:rPr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7BA0A-E637-5144-B93A-F44C6B3E2050}" type="slidenum">
              <a:rPr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7BA0A-E637-5144-B93A-F44C6B3E2050}" type="slidenum">
              <a:rPr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7BA0A-E637-5144-B93A-F44C6B3E2050}" type="slidenum">
              <a:rPr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4927"/>
            <a:ext cx="7772400" cy="23149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19866"/>
            <a:ext cx="6400800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9985"/>
            <a:ext cx="2057400" cy="1451218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79985"/>
            <a:ext cx="6019800" cy="1451218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939848"/>
            <a:ext cx="7772400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77401"/>
            <a:ext cx="7772400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967414"/>
            <a:ext cx="4038600" cy="112247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967414"/>
            <a:ext cx="4038600" cy="112247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491"/>
            <a:ext cx="8229600" cy="179996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17448"/>
            <a:ext cx="4040188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24925"/>
            <a:ext cx="4040188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417448"/>
            <a:ext cx="404177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3424925"/>
            <a:ext cx="404177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29990"/>
            <a:ext cx="3008313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29991"/>
            <a:ext cx="5111750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259951"/>
            <a:ext cx="3008313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559834"/>
            <a:ext cx="5486400" cy="89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64979"/>
            <a:ext cx="5486400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452316"/>
            <a:ext cx="5486400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571-E339-734E-A3EF-C08F3947E313}" type="datetimeFigureOut">
              <a:rPr lang="en-GB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2491"/>
            <a:ext cx="822960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19946"/>
            <a:ext cx="822960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9571-E339-734E-A3EF-C08F3947E313}" type="datetimeFigureOut">
              <a:rPr lang="en-GB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009781"/>
            <a:ext cx="2895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6AA1-EE57-AC46-A4D7-8DC7E1BAAF82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Relationship Id="rId9" Type="http://schemas.openxmlformats.org/officeDocument/2006/relationships/image" Target="../media/image9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9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eformance.png"/>
          <p:cNvPicPr>
            <a:picLocks noChangeAspect="1"/>
          </p:cNvPicPr>
          <p:nvPr/>
        </p:nvPicPr>
        <p:blipFill>
          <a:blip r:embed="rId3"/>
          <a:srcRect l="1798"/>
          <a:stretch>
            <a:fillRect/>
          </a:stretch>
        </p:blipFill>
        <p:spPr>
          <a:xfrm>
            <a:off x="33097" y="3736347"/>
            <a:ext cx="5451132" cy="4166834"/>
          </a:xfrm>
          <a:prstGeom prst="rect">
            <a:avLst/>
          </a:prstGeom>
        </p:spPr>
      </p:pic>
      <p:pic>
        <p:nvPicPr>
          <p:cNvPr id="94" name="Picture 93" descr="Screen shot 2013-09-20 at 16.54.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2" y="230981"/>
            <a:ext cx="4720067" cy="327980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25400" y="-14561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5400" y="3405993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-400358" y="436901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% accuracy</a:t>
            </a:r>
          </a:p>
        </p:txBody>
      </p:sp>
      <p:sp>
        <p:nvSpPr>
          <p:cNvPr id="97" name="TextBox 96"/>
          <p:cNvSpPr txBox="1"/>
          <p:nvPr/>
        </p:nvSpPr>
        <p:spPr>
          <a:xfrm rot="16200000">
            <a:off x="-635708" y="6485777"/>
            <a:ext cx="170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% choose target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71650" y="7618519"/>
            <a:ext cx="5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trial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16062" y="7618519"/>
            <a:ext cx="57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trial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51521" y="356284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familiar cues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646732" y="3566230"/>
            <a:ext cx="119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novel cues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Screen shot 2013-10-21 at 10.57.47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018" t="51435" r="3503"/>
          <a:stretch>
            <a:fillRect/>
          </a:stretch>
        </p:blipFill>
        <p:spPr>
          <a:xfrm>
            <a:off x="3032523" y="8304275"/>
            <a:ext cx="2633245" cy="2217519"/>
          </a:xfrm>
          <a:prstGeom prst="rect">
            <a:avLst/>
          </a:prstGeom>
        </p:spPr>
      </p:pic>
      <p:pic>
        <p:nvPicPr>
          <p:cNvPr id="88" name="Picture 87" descr="Screen shot 2013-10-21 at 10.57.47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018" b="50971"/>
          <a:stretch>
            <a:fillRect/>
          </a:stretch>
        </p:blipFill>
        <p:spPr>
          <a:xfrm>
            <a:off x="428598" y="8317013"/>
            <a:ext cx="2806491" cy="2215357"/>
          </a:xfrm>
          <a:prstGeom prst="rect">
            <a:avLst/>
          </a:prstGeom>
        </p:spPr>
      </p:pic>
      <p:pic>
        <p:nvPicPr>
          <p:cNvPr id="66" name="Picture 65" descr="Screen shot 2013-10-21 at 10.57.47.png"/>
          <p:cNvPicPr>
            <a:picLocks noChangeAspect="1"/>
          </p:cNvPicPr>
          <p:nvPr/>
        </p:nvPicPr>
        <p:blipFill>
          <a:blip r:embed="rId3"/>
          <a:srcRect r="48982" b="48565"/>
          <a:stretch>
            <a:fillRect/>
          </a:stretch>
        </p:blipFill>
        <p:spPr>
          <a:xfrm>
            <a:off x="347126" y="5859366"/>
            <a:ext cx="3013869" cy="2396211"/>
          </a:xfrm>
          <a:prstGeom prst="rect">
            <a:avLst/>
          </a:prstGeom>
        </p:spPr>
      </p:pic>
      <p:pic>
        <p:nvPicPr>
          <p:cNvPr id="79" name="Picture 78" descr="Screen shot 2013-10-21 at 10.57.47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1435" r="53600"/>
          <a:stretch>
            <a:fillRect/>
          </a:stretch>
        </p:blipFill>
        <p:spPr>
          <a:xfrm>
            <a:off x="2970109" y="5915332"/>
            <a:ext cx="2683895" cy="2215357"/>
          </a:xfrm>
          <a:prstGeom prst="rect">
            <a:avLst/>
          </a:prstGeom>
        </p:spPr>
      </p:pic>
      <p:pic>
        <p:nvPicPr>
          <p:cNvPr id="54" name="Picture 53" descr="performance_landscape_dots.png"/>
          <p:cNvPicPr>
            <a:picLocks noChangeAspect="1"/>
          </p:cNvPicPr>
          <p:nvPr/>
        </p:nvPicPr>
        <p:blipFill>
          <a:blip r:embed="rId4"/>
          <a:srcRect l="54334" r="7546" b="3823"/>
          <a:stretch>
            <a:fillRect/>
          </a:stretch>
        </p:blipFill>
        <p:spPr>
          <a:xfrm>
            <a:off x="3216624" y="223737"/>
            <a:ext cx="2487980" cy="2513014"/>
          </a:xfrm>
          <a:prstGeom prst="rect">
            <a:avLst/>
          </a:prstGeom>
        </p:spPr>
      </p:pic>
      <p:pic>
        <p:nvPicPr>
          <p:cNvPr id="53" name="Picture 52" descr="performance_landscape_dots.png"/>
          <p:cNvPicPr>
            <a:picLocks noChangeAspect="1"/>
          </p:cNvPicPr>
          <p:nvPr/>
        </p:nvPicPr>
        <p:blipFill>
          <a:blip r:embed="rId4"/>
          <a:srcRect l="9353" r="52559" b="3823"/>
          <a:stretch>
            <a:fillRect/>
          </a:stretch>
        </p:blipFill>
        <p:spPr>
          <a:xfrm>
            <a:off x="603422" y="226711"/>
            <a:ext cx="2463474" cy="2490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00" y="-14561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6333" y="299407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novel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1563" y="-38100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5700" y="2630053"/>
            <a:ext cx="2066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τ  (min [1] vs. max [0])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647305" y="1175146"/>
            <a:ext cx="18794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/>
              <a:t>α  (disconfirm[1] vs.</a:t>
            </a:r>
          </a:p>
          <a:p>
            <a:pPr algn="ctr"/>
            <a:r>
              <a:rPr lang="en-US" sz="1600" b="1"/>
              <a:t> confirm [0])</a:t>
            </a:r>
          </a:p>
        </p:txBody>
      </p:sp>
      <p:sp>
        <p:nvSpPr>
          <p:cNvPr id="34" name="Oval 33"/>
          <p:cNvSpPr/>
          <p:nvPr/>
        </p:nvSpPr>
        <p:spPr>
          <a:xfrm>
            <a:off x="7781996" y="2942786"/>
            <a:ext cx="144000" cy="1440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894263" y="2824730"/>
            <a:ext cx="88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novel (fit)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15174" y="2655516"/>
            <a:ext cx="2066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τ  (min [1] vs. max [0])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5861050" y="13208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6200000">
            <a:off x="5333151" y="961738"/>
            <a:ext cx="1367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learning from</a:t>
            </a:r>
          </a:p>
          <a:p>
            <a:pPr algn="ctr"/>
            <a:r>
              <a:rPr lang="en-US" sz="1400"/>
              <a:t> disconfirmatoin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 flipV="1">
            <a:off x="8326087" y="1291698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6200000">
            <a:off x="7940947" y="1173707"/>
            <a:ext cx="19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decisions based on max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941" y="3131541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-306454" y="400652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% accuracy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12259" y="5165757"/>
            <a:ext cx="127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learning (α)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40515" y="5170231"/>
            <a:ext cx="101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policy (τ)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24335" y="349313"/>
            <a:ext cx="84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familar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13386" y="321961"/>
            <a:ext cx="69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300"/>
                </a:solidFill>
              </a:rPr>
              <a:t>novel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35" y="5762681"/>
            <a:ext cx="378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D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-268588" y="6718304"/>
            <a:ext cx="10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p(target)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74514" y="10393473"/>
            <a:ext cx="1177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n (previous)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49471" y="5732307"/>
            <a:ext cx="185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familiar (relevant)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40085" y="5713732"/>
            <a:ext cx="165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300"/>
                </a:solidFill>
              </a:rPr>
              <a:t>novel (relevant)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703282" y="8172131"/>
            <a:ext cx="178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300"/>
                </a:solidFill>
              </a:rPr>
              <a:t>novel (irrelevant)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93534" y="10390386"/>
            <a:ext cx="1177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n (previous)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78852" y="8187841"/>
            <a:ext cx="198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familiar (irrelevant)</a:t>
            </a:r>
          </a:p>
        </p:txBody>
      </p:sp>
      <p:pic>
        <p:nvPicPr>
          <p:cNvPr id="51" name="Picture 50" descr="Screen shot 2013-10-02 at 22.11.18.png"/>
          <p:cNvPicPr>
            <a:picLocks noChangeAspect="1"/>
          </p:cNvPicPr>
          <p:nvPr/>
        </p:nvPicPr>
        <p:blipFill>
          <a:blip r:embed="rId5"/>
          <a:srcRect r="3526"/>
          <a:stretch>
            <a:fillRect/>
          </a:stretch>
        </p:blipFill>
        <p:spPr>
          <a:xfrm>
            <a:off x="6462956" y="217387"/>
            <a:ext cx="1946359" cy="2629406"/>
          </a:xfrm>
          <a:prstGeom prst="rect">
            <a:avLst/>
          </a:prstGeom>
        </p:spPr>
      </p:pic>
      <p:pic>
        <p:nvPicPr>
          <p:cNvPr id="56" name="Picture 55" descr="Screen shot 2013-10-02 at 22.11.18.png"/>
          <p:cNvPicPr>
            <a:picLocks noChangeAspect="1"/>
          </p:cNvPicPr>
          <p:nvPr/>
        </p:nvPicPr>
        <p:blipFill>
          <a:blip r:embed="rId5"/>
          <a:srcRect l="12459" r="85275"/>
          <a:stretch>
            <a:fillRect/>
          </a:stretch>
        </p:blipFill>
        <p:spPr>
          <a:xfrm flipH="1">
            <a:off x="8402965" y="217387"/>
            <a:ext cx="45719" cy="2629406"/>
          </a:xfrm>
          <a:prstGeom prst="rect">
            <a:avLst/>
          </a:prstGeom>
        </p:spPr>
      </p:pic>
      <p:pic>
        <p:nvPicPr>
          <p:cNvPr id="57" name="Picture 56" descr="Screen shot 2013-10-02 at 22.11.18.png"/>
          <p:cNvPicPr>
            <a:picLocks noChangeAspect="1"/>
          </p:cNvPicPr>
          <p:nvPr/>
        </p:nvPicPr>
        <p:blipFill>
          <a:blip r:embed="rId5"/>
          <a:srcRect t="18827" r="87541" b="26078"/>
          <a:stretch>
            <a:fillRect/>
          </a:stretch>
        </p:blipFill>
        <p:spPr>
          <a:xfrm>
            <a:off x="8434715" y="691293"/>
            <a:ext cx="251364" cy="1448657"/>
          </a:xfrm>
          <a:prstGeom prst="rect">
            <a:avLst/>
          </a:prstGeom>
        </p:spPr>
      </p:pic>
      <p:pic>
        <p:nvPicPr>
          <p:cNvPr id="65" name="Picture 64" descr="Screen shot 2013-10-02 at 22.11.18.png"/>
          <p:cNvPicPr>
            <a:picLocks noChangeAspect="1"/>
          </p:cNvPicPr>
          <p:nvPr/>
        </p:nvPicPr>
        <p:blipFill>
          <a:blip r:embed="rId5"/>
          <a:srcRect l="4905" r="88809" b="69065"/>
          <a:stretch>
            <a:fillRect/>
          </a:stretch>
        </p:blipFill>
        <p:spPr>
          <a:xfrm>
            <a:off x="8448684" y="227440"/>
            <a:ext cx="126823" cy="813405"/>
          </a:xfrm>
          <a:prstGeom prst="rect">
            <a:avLst/>
          </a:prstGeom>
        </p:spPr>
      </p:pic>
      <p:pic>
        <p:nvPicPr>
          <p:cNvPr id="77" name="Picture 76" descr="Screen shot 2013-10-02 at 22.11.18.png"/>
          <p:cNvPicPr>
            <a:picLocks noChangeAspect="1"/>
          </p:cNvPicPr>
          <p:nvPr/>
        </p:nvPicPr>
        <p:blipFill>
          <a:blip r:embed="rId5"/>
          <a:srcRect l="6047" t="86929" r="87541"/>
          <a:stretch>
            <a:fillRect/>
          </a:stretch>
        </p:blipFill>
        <p:spPr>
          <a:xfrm>
            <a:off x="8474084" y="2497705"/>
            <a:ext cx="129370" cy="343677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 rot="18920228">
            <a:off x="7798173" y="3207691"/>
            <a:ext cx="108000" cy="108000"/>
          </a:xfrm>
          <a:prstGeom prst="rect">
            <a:avLst/>
          </a:prstGeom>
          <a:noFill/>
          <a:ln w="3810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889295" y="3086518"/>
            <a:ext cx="1100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novel (rmax)</a:t>
            </a:r>
          </a:p>
        </p:txBody>
      </p:sp>
      <p:sp>
        <p:nvSpPr>
          <p:cNvPr id="90" name="Oval 89"/>
          <p:cNvSpPr/>
          <p:nvPr/>
        </p:nvSpPr>
        <p:spPr>
          <a:xfrm>
            <a:off x="6303833" y="294284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435150" y="2843843"/>
            <a:ext cx="104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familiar (fit)</a:t>
            </a:r>
          </a:p>
        </p:txBody>
      </p:sp>
      <p:sp>
        <p:nvSpPr>
          <p:cNvPr id="92" name="Rectangle 91"/>
          <p:cNvSpPr/>
          <p:nvPr/>
        </p:nvSpPr>
        <p:spPr>
          <a:xfrm rot="18920228">
            <a:off x="6332550" y="3203532"/>
            <a:ext cx="108000" cy="10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435439" y="3080168"/>
            <a:ext cx="1255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familiar (rmax)</a:t>
            </a:r>
          </a:p>
        </p:txBody>
      </p:sp>
      <p:pic>
        <p:nvPicPr>
          <p:cNvPr id="69" name="Picture 68" descr="Screen shot 2013-10-29 at 17.04.10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689"/>
          <a:stretch>
            <a:fillRect/>
          </a:stretch>
        </p:blipFill>
        <p:spPr>
          <a:xfrm>
            <a:off x="442600" y="3351758"/>
            <a:ext cx="2758623" cy="1962586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 rot="16200000">
            <a:off x="-230248" y="9089083"/>
            <a:ext cx="10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p(target)</a:t>
            </a:r>
          </a:p>
        </p:txBody>
      </p:sp>
      <p:pic>
        <p:nvPicPr>
          <p:cNvPr id="85" name="Picture 84" descr="Screen shot 2013-10-29 at 17.04.10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276"/>
          <a:stretch>
            <a:fillRect/>
          </a:stretch>
        </p:blipFill>
        <p:spPr>
          <a:xfrm>
            <a:off x="3242464" y="3351758"/>
            <a:ext cx="2501996" cy="19625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8204" y="447102"/>
            <a:ext cx="6846269" cy="23972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" y="-14561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127" y="447104"/>
            <a:ext cx="153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EV (VF model)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001" y="431778"/>
            <a:ext cx="147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EV (CI model)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577" y="2287582"/>
            <a:ext cx="52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y=0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39673" y="726514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39673" y="1065068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39673" y="1403622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39673" y="1760249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35" name="Picture 34" descr="Screen shot 2013-09-19 at 22.13.3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138"/>
          <a:stretch>
            <a:fillRect/>
          </a:stretch>
        </p:blipFill>
        <p:spPr>
          <a:xfrm>
            <a:off x="2913064" y="3146873"/>
            <a:ext cx="2782965" cy="4230075"/>
          </a:xfrm>
          <a:prstGeom prst="rect">
            <a:avLst/>
          </a:prstGeom>
        </p:spPr>
      </p:pic>
      <p:pic>
        <p:nvPicPr>
          <p:cNvPr id="36" name="Picture 35" descr="Screen shot 2013-09-19 at 22.07.22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223"/>
          <a:stretch>
            <a:fillRect/>
          </a:stretch>
        </p:blipFill>
        <p:spPr>
          <a:xfrm>
            <a:off x="421477" y="3122022"/>
            <a:ext cx="2726383" cy="423896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654024" y="3076112"/>
            <a:ext cx="948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VMPFC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15536" y="3059178"/>
            <a:ext cx="1148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putamen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333" y="3076860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-1013719" y="4903783"/>
            <a:ext cx="265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HRF (parameter estimate)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82022" y="7346296"/>
            <a:ext cx="286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time (seconds poststimulus)</a:t>
            </a:r>
          </a:p>
        </p:txBody>
      </p:sp>
      <p:pic>
        <p:nvPicPr>
          <p:cNvPr id="42" name="Picture 41" descr="Screen shot 2013-09-23 at 13.14.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410" y="6569573"/>
            <a:ext cx="1303217" cy="423338"/>
          </a:xfrm>
          <a:prstGeom prst="rect">
            <a:avLst/>
          </a:prstGeom>
        </p:spPr>
      </p:pic>
      <p:pic>
        <p:nvPicPr>
          <p:cNvPr id="43" name="Picture 42" descr="Screen shot 2013-09-23 at 13.14.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11" y="4527654"/>
            <a:ext cx="1200149" cy="42558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522538" y="431778"/>
            <a:ext cx="15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EV (HB model)</a:t>
            </a:r>
          </a:p>
        </p:txBody>
      </p:sp>
      <p:pic>
        <p:nvPicPr>
          <p:cNvPr id="28" name="Picture 27" descr="Screen shot 2014-06-03 at 17.05.4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44260" y="984205"/>
            <a:ext cx="2019527" cy="1663140"/>
          </a:xfrm>
          <a:prstGeom prst="rect">
            <a:avLst/>
          </a:prstGeom>
        </p:spPr>
      </p:pic>
      <p:pic>
        <p:nvPicPr>
          <p:cNvPr id="29" name="Picture 28" descr="Screen shot 2014-06-03 at 17.06.1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488128" y="995004"/>
            <a:ext cx="2041126" cy="1663140"/>
          </a:xfrm>
          <a:prstGeom prst="rect">
            <a:avLst/>
          </a:prstGeom>
        </p:spPr>
      </p:pic>
      <p:pic>
        <p:nvPicPr>
          <p:cNvPr id="30" name="Picture 29" descr="Screen shot 2014-06-03 at 17.06.4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349744" y="958578"/>
            <a:ext cx="2041127" cy="169553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366157" y="925366"/>
            <a:ext cx="575733" cy="62656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20821" y="925366"/>
            <a:ext cx="575733" cy="62656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80026" y="884525"/>
            <a:ext cx="575733" cy="62656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Screen shot 2014-06-03 at 17.11.50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9772" y="751914"/>
            <a:ext cx="520700" cy="1905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939673" y="2101371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Screen shot 2013-09-17 at 15.17.26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t="48343"/>
          <a:stretch>
            <a:fillRect/>
          </a:stretch>
        </p:blipFill>
        <p:spPr>
          <a:xfrm>
            <a:off x="493017" y="8416284"/>
            <a:ext cx="2644621" cy="2146793"/>
          </a:xfrm>
          <a:prstGeom prst="rect">
            <a:avLst/>
          </a:prstGeom>
        </p:spPr>
      </p:pic>
      <p:pic>
        <p:nvPicPr>
          <p:cNvPr id="49" name="Picture 48" descr="Screen shot 2013-09-19 at 21.47.58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099" t="49606"/>
          <a:stretch>
            <a:fillRect/>
          </a:stretch>
        </p:blipFill>
        <p:spPr>
          <a:xfrm>
            <a:off x="2977201" y="8450152"/>
            <a:ext cx="2726475" cy="2140078"/>
          </a:xfrm>
          <a:prstGeom prst="rect">
            <a:avLst/>
          </a:prstGeom>
        </p:spPr>
      </p:pic>
      <p:pic>
        <p:nvPicPr>
          <p:cNvPr id="50" name="Picture 49" descr="Screen shot 2013-09-19 at 22.31.58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080" t="49098"/>
          <a:stretch>
            <a:fillRect/>
          </a:stretch>
        </p:blipFill>
        <p:spPr>
          <a:xfrm>
            <a:off x="5588192" y="8484020"/>
            <a:ext cx="2593466" cy="206979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98204" y="46564"/>
            <a:ext cx="7918918" cy="2650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Screen shot 2014-04-29 at 10.43.1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47205" y="375787"/>
            <a:ext cx="2336800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8466" y="-14561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68" y="2675595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-345639" y="3599630"/>
            <a:ext cx="149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HRF (familiar)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70010" y="-52807"/>
            <a:ext cx="117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IPL,  z = 48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35303" y="-50802"/>
            <a:ext cx="148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DLPFC,  z = 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000" y="2344582"/>
            <a:ext cx="232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 &lt; 0.001, uncorrected</a:t>
            </a:r>
          </a:p>
        </p:txBody>
      </p:sp>
      <p:pic>
        <p:nvPicPr>
          <p:cNvPr id="65" name="Picture 64" descr="Screen shot 2013-09-19 at 22.31.58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000" b="51354"/>
          <a:stretch>
            <a:fillRect/>
          </a:stretch>
        </p:blipFill>
        <p:spPr>
          <a:xfrm>
            <a:off x="5625228" y="2747967"/>
            <a:ext cx="2691894" cy="209087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543095" y="-33868"/>
            <a:ext cx="130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RLPFC, z = 2</a:t>
            </a:r>
          </a:p>
        </p:txBody>
      </p:sp>
      <p:pic>
        <p:nvPicPr>
          <p:cNvPr id="79" name="Picture 78" descr="Screen shot 2013-09-19 at 21.47.58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519" b="50150"/>
          <a:stretch>
            <a:fillRect/>
          </a:stretch>
        </p:blipFill>
        <p:spPr>
          <a:xfrm>
            <a:off x="2973417" y="2629793"/>
            <a:ext cx="2765639" cy="2209044"/>
          </a:xfrm>
          <a:prstGeom prst="rect">
            <a:avLst/>
          </a:prstGeom>
        </p:spPr>
      </p:pic>
      <p:pic>
        <p:nvPicPr>
          <p:cNvPr id="80" name="Picture 79" descr="Screen shot 2013-09-17 at 15.17.26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000" b="52182"/>
          <a:stretch>
            <a:fillRect/>
          </a:stretch>
        </p:blipFill>
        <p:spPr>
          <a:xfrm>
            <a:off x="499680" y="2816067"/>
            <a:ext cx="2691894" cy="202277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 rot="16200000">
            <a:off x="-246649" y="5437767"/>
            <a:ext cx="128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HRF (novel)</a:t>
            </a:r>
          </a:p>
        </p:txBody>
      </p:sp>
      <p:pic>
        <p:nvPicPr>
          <p:cNvPr id="114" name="Picture 113" descr="Screen shot 2013-09-23 at 13.14.00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25249" y="4838837"/>
            <a:ext cx="947466" cy="85973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235201" y="1439405"/>
            <a:ext cx="575733" cy="62656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234540" y="1507141"/>
            <a:ext cx="575733" cy="62656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creen shot 2014-04-29 at 10.43.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3389366" y="448805"/>
            <a:ext cx="2336800" cy="19812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4743212" y="643501"/>
            <a:ext cx="575733" cy="62656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76417" y="778973"/>
            <a:ext cx="575733" cy="62656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creen shot 2014-04-29 at 10.42.17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5918965" y="548564"/>
            <a:ext cx="2374900" cy="195580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6475363" y="480972"/>
            <a:ext cx="423333" cy="40641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293453" y="447104"/>
            <a:ext cx="423333" cy="40641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91574" y="10446147"/>
            <a:ext cx="286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time (seconds poststimulus)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00" y="6606005"/>
            <a:ext cx="34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966235" y="8256389"/>
            <a:ext cx="265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HRF (parameter estimate)</a:t>
            </a:r>
          </a:p>
        </p:txBody>
      </p:sp>
      <p:pic>
        <p:nvPicPr>
          <p:cNvPr id="38" name="Picture 37" descr="Screen shot 2013-09-17 at 15.17.26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b="51657"/>
          <a:stretch>
            <a:fillRect/>
          </a:stretch>
        </p:blipFill>
        <p:spPr>
          <a:xfrm>
            <a:off x="493017" y="6678188"/>
            <a:ext cx="2644621" cy="200904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55172" y="6721516"/>
            <a:ext cx="117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IPL,  z = 46</a:t>
            </a:r>
          </a:p>
        </p:txBody>
      </p:sp>
      <p:pic>
        <p:nvPicPr>
          <p:cNvPr id="40" name="Picture 39" descr="Screen shot 2013-09-19 at 21.47.58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099" b="50394"/>
          <a:stretch>
            <a:fillRect/>
          </a:stretch>
        </p:blipFill>
        <p:spPr>
          <a:xfrm>
            <a:off x="2994134" y="6546728"/>
            <a:ext cx="2726475" cy="2106632"/>
          </a:xfrm>
          <a:prstGeom prst="rect">
            <a:avLst/>
          </a:prstGeom>
        </p:spPr>
      </p:pic>
      <p:pic>
        <p:nvPicPr>
          <p:cNvPr id="44" name="Picture 43" descr="Screen shot 2013-09-19 at 22.31.58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080" b="50902"/>
          <a:stretch>
            <a:fillRect/>
          </a:stretch>
        </p:blipFill>
        <p:spPr>
          <a:xfrm>
            <a:off x="5588192" y="6690823"/>
            <a:ext cx="2593466" cy="1996405"/>
          </a:xfrm>
          <a:prstGeom prst="rect">
            <a:avLst/>
          </a:prstGeom>
        </p:spPr>
      </p:pic>
      <p:pic>
        <p:nvPicPr>
          <p:cNvPr id="46" name="Picture 45" descr="Screen shot 2013-09-23 at 13.14.1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5513" y="8805766"/>
            <a:ext cx="1303217" cy="423338"/>
          </a:xfrm>
          <a:prstGeom prst="rect">
            <a:avLst/>
          </a:prstGeom>
        </p:spPr>
      </p:pic>
      <p:pic>
        <p:nvPicPr>
          <p:cNvPr id="47" name="Picture 46" descr="Screen shot 2013-09-23 at 13.14.16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14108" y="7152340"/>
            <a:ext cx="1200149" cy="425585"/>
          </a:xfrm>
          <a:prstGeom prst="rect">
            <a:avLst/>
          </a:prstGeom>
        </p:spPr>
      </p:pic>
      <p:pic>
        <p:nvPicPr>
          <p:cNvPr id="51" name="Picture 50" descr="Screen shot 2013-09-19 at 22.31.58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8646" r="50000"/>
          <a:stretch>
            <a:fillRect/>
          </a:stretch>
        </p:blipFill>
        <p:spPr>
          <a:xfrm>
            <a:off x="5625228" y="4567893"/>
            <a:ext cx="2691894" cy="2207297"/>
          </a:xfrm>
          <a:prstGeom prst="rect">
            <a:avLst/>
          </a:prstGeom>
        </p:spPr>
      </p:pic>
      <p:pic>
        <p:nvPicPr>
          <p:cNvPr id="52" name="Picture 51" descr="Screen shot 2013-09-19 at 21.47.58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9850" r="50519"/>
          <a:stretch>
            <a:fillRect/>
          </a:stretch>
        </p:blipFill>
        <p:spPr>
          <a:xfrm>
            <a:off x="2973417" y="4567893"/>
            <a:ext cx="2765639" cy="2222342"/>
          </a:xfrm>
          <a:prstGeom prst="rect">
            <a:avLst/>
          </a:prstGeom>
        </p:spPr>
      </p:pic>
      <p:pic>
        <p:nvPicPr>
          <p:cNvPr id="53" name="Picture 52" descr="Screen shot 2013-09-17 at 15.17.26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7818" r="50000"/>
          <a:stretch>
            <a:fillRect/>
          </a:stretch>
        </p:blipFill>
        <p:spPr>
          <a:xfrm>
            <a:off x="499680" y="4567893"/>
            <a:ext cx="2691894" cy="22073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Screen shot 2013-09-19 at 22.11.4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623"/>
          <a:stretch>
            <a:fillRect/>
          </a:stretch>
        </p:blipFill>
        <p:spPr>
          <a:xfrm>
            <a:off x="5465618" y="3264889"/>
            <a:ext cx="2713170" cy="4230074"/>
          </a:xfrm>
          <a:prstGeom prst="rect">
            <a:avLst/>
          </a:prstGeom>
        </p:spPr>
      </p:pic>
      <p:pic>
        <p:nvPicPr>
          <p:cNvPr id="36" name="Picture 35" descr="Screen shot 2013-09-19 at 22.13.36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138"/>
          <a:stretch>
            <a:fillRect/>
          </a:stretch>
        </p:blipFill>
        <p:spPr>
          <a:xfrm>
            <a:off x="2894012" y="3264888"/>
            <a:ext cx="2782965" cy="4230075"/>
          </a:xfrm>
          <a:prstGeom prst="rect">
            <a:avLst/>
          </a:prstGeom>
        </p:spPr>
      </p:pic>
      <p:pic>
        <p:nvPicPr>
          <p:cNvPr id="30" name="Picture 29" descr="Screen shot 2013-09-19 at 22.07.22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223"/>
          <a:stretch>
            <a:fillRect/>
          </a:stretch>
        </p:blipFill>
        <p:spPr>
          <a:xfrm>
            <a:off x="402425" y="3240037"/>
            <a:ext cx="2726383" cy="423896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634972" y="3007853"/>
            <a:ext cx="110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VMPFC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96484" y="2990919"/>
            <a:ext cx="1341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putamen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281" y="3008601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332" y="46564"/>
            <a:ext cx="6832330" cy="27343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400" y="-14561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pic>
        <p:nvPicPr>
          <p:cNvPr id="25" name="Picture 24" descr="Screen shot 2013-09-19 at 21.59.4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771248" y="518643"/>
            <a:ext cx="2374900" cy="19812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 rot="16200000">
            <a:off x="-1032771" y="5140336"/>
            <a:ext cx="265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HRF (parameter estimate)</a:t>
            </a:r>
          </a:p>
        </p:txBody>
      </p:sp>
      <p:pic>
        <p:nvPicPr>
          <p:cNvPr id="18" name="Picture 17" descr="Screen shot 2013-09-19 at 21.53.5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01385" y="530799"/>
            <a:ext cx="2374900" cy="1993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16231" y="-1527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VMPFC, z = 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21770" y="7528831"/>
            <a:ext cx="286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(seconds </a:t>
            </a:r>
            <a:r>
              <a:rPr lang="en-US" b="1" dirty="0" err="1"/>
              <a:t>poststimulus</a:t>
            </a:r>
            <a:r>
              <a:rPr lang="en-US" b="1" dirty="0"/>
              <a:t>)</a:t>
            </a:r>
          </a:p>
        </p:txBody>
      </p:sp>
      <p:pic>
        <p:nvPicPr>
          <p:cNvPr id="41" name="Picture 40" descr="Screen shot 2013-09-23 at 13.14.1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3408" y="3576100"/>
            <a:ext cx="1200149" cy="4255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005914" y="-1527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putamen, z = 10</a:t>
            </a:r>
          </a:p>
        </p:txBody>
      </p:sp>
      <p:pic>
        <p:nvPicPr>
          <p:cNvPr id="26" name="Picture 25" descr="Screen shot 2013-09-23 at 13.14.11.png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8072" y="5595946"/>
            <a:ext cx="1303217" cy="42333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517838" y="2966319"/>
            <a:ext cx="1200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caudate</a:t>
            </a:r>
          </a:p>
        </p:txBody>
      </p:sp>
      <p:pic>
        <p:nvPicPr>
          <p:cNvPr id="31" name="Picture 30" descr="Screen shot 2013-09-19 at 21.59.1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4980907" y="518643"/>
            <a:ext cx="2362200" cy="19685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33934" y="-2117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caudate, z =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Screen shot 2013-09-19 at 22.28.42.png"/>
          <p:cNvPicPr>
            <a:picLocks noChangeAspect="1"/>
          </p:cNvPicPr>
          <p:nvPr/>
        </p:nvPicPr>
        <p:blipFill>
          <a:blip r:embed="rId3"/>
          <a:srcRect t="48065"/>
          <a:stretch>
            <a:fillRect/>
          </a:stretch>
        </p:blipFill>
        <p:spPr>
          <a:xfrm>
            <a:off x="4545622" y="5816696"/>
            <a:ext cx="4409973" cy="1790604"/>
          </a:xfrm>
          <a:prstGeom prst="rect">
            <a:avLst/>
          </a:prstGeom>
        </p:spPr>
      </p:pic>
      <p:pic>
        <p:nvPicPr>
          <p:cNvPr id="44" name="Picture 43" descr="Screen shot 2013-09-17 at 15.28.11.png"/>
          <p:cNvPicPr>
            <a:picLocks noChangeAspect="1"/>
          </p:cNvPicPr>
          <p:nvPr/>
        </p:nvPicPr>
        <p:blipFill>
          <a:blip r:embed="rId4"/>
          <a:srcRect t="50101"/>
          <a:stretch>
            <a:fillRect/>
          </a:stretch>
        </p:blipFill>
        <p:spPr>
          <a:xfrm>
            <a:off x="309170" y="5912364"/>
            <a:ext cx="4249152" cy="1676214"/>
          </a:xfrm>
          <a:prstGeom prst="rect">
            <a:avLst/>
          </a:prstGeom>
        </p:spPr>
      </p:pic>
      <p:pic>
        <p:nvPicPr>
          <p:cNvPr id="40" name="Picture 39" descr="Screen shot 2013-09-19 at 22.28.42.png"/>
          <p:cNvPicPr>
            <a:picLocks noChangeAspect="1"/>
          </p:cNvPicPr>
          <p:nvPr/>
        </p:nvPicPr>
        <p:blipFill>
          <a:blip r:embed="rId3"/>
          <a:srcRect b="49597"/>
          <a:stretch>
            <a:fillRect/>
          </a:stretch>
        </p:blipFill>
        <p:spPr>
          <a:xfrm>
            <a:off x="4545622" y="3892803"/>
            <a:ext cx="4409973" cy="17378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507069" y="3575267"/>
            <a:ext cx="268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Anterior Insular Cortex (2)</a:t>
            </a:r>
          </a:p>
        </p:txBody>
      </p:sp>
      <p:pic>
        <p:nvPicPr>
          <p:cNvPr id="15" name="Picture 14" descr="Screen shot 2013-09-17 at 15.28.11.png"/>
          <p:cNvPicPr>
            <a:picLocks noChangeAspect="1"/>
          </p:cNvPicPr>
          <p:nvPr/>
        </p:nvPicPr>
        <p:blipFill>
          <a:blip r:embed="rId4"/>
          <a:srcRect b="48203"/>
          <a:stretch>
            <a:fillRect/>
          </a:stretch>
        </p:blipFill>
        <p:spPr>
          <a:xfrm>
            <a:off x="296470" y="3937292"/>
            <a:ext cx="4249152" cy="1739964"/>
          </a:xfrm>
          <a:prstGeom prst="rect">
            <a:avLst/>
          </a:prstGeom>
        </p:spPr>
      </p:pic>
      <p:pic>
        <p:nvPicPr>
          <p:cNvPr id="5" name="Picture 4" descr="Screen shot 2013-09-17 at 14.47.5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58" y="122197"/>
            <a:ext cx="7581575" cy="32909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353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89" y="35242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02529" y="3457313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647274" y="6502330"/>
            <a:ext cx="174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HRF (novel cues)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80053" y="3575267"/>
            <a:ext cx="292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Anterior Cingulate Cortex (1)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42108" y="3005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590800" y="440754"/>
            <a:ext cx="180000" cy="180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85518" y="440754"/>
            <a:ext cx="180000" cy="180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152140" y="15408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7332050" y="1528150"/>
            <a:ext cx="180000" cy="180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Screen shot 2013-09-23 at 13.14.00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1476" y="5549996"/>
            <a:ext cx="833142" cy="756000"/>
          </a:xfrm>
          <a:prstGeom prst="rect">
            <a:avLst/>
          </a:prstGeom>
        </p:spPr>
      </p:pic>
      <p:pic>
        <p:nvPicPr>
          <p:cNvPr id="38" name="Picture 37" descr="Screen shot 2013-09-23 at 13.14.11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77283" y="5935403"/>
            <a:ext cx="1303217" cy="423338"/>
          </a:xfrm>
          <a:prstGeom prst="rect">
            <a:avLst/>
          </a:prstGeom>
        </p:spPr>
      </p:pic>
      <p:pic>
        <p:nvPicPr>
          <p:cNvPr id="39" name="Picture 38" descr="Screen shot 2013-09-23 at 13.14.16.pn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04282" y="3933060"/>
            <a:ext cx="1174101" cy="41634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 rot="16200000">
            <a:off x="-743270" y="4618434"/>
            <a:ext cx="193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HRF (familiar cues)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6472" y="7607838"/>
            <a:ext cx="286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(seconds </a:t>
            </a:r>
            <a:r>
              <a:rPr lang="en-US" b="1" dirty="0" err="1"/>
              <a:t>poststimulus</a:t>
            </a:r>
            <a:r>
              <a:rPr lang="en-US" b="1" dirty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07069" y="7607838"/>
            <a:ext cx="286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(seconds </a:t>
            </a:r>
            <a:r>
              <a:rPr lang="en-US" b="1" dirty="0" err="1"/>
              <a:t>poststimulus</a:t>
            </a:r>
            <a:r>
              <a:rPr lang="en-US" b="1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Screen shot 2013-09-19 at 21.47.58.png"/>
          <p:cNvPicPr>
            <a:picLocks noChangeAspect="1"/>
          </p:cNvPicPr>
          <p:nvPr/>
        </p:nvPicPr>
        <p:blipFill>
          <a:blip r:embed="rId3"/>
          <a:srcRect r="50519"/>
          <a:stretch>
            <a:fillRect/>
          </a:stretch>
        </p:blipFill>
        <p:spPr>
          <a:xfrm>
            <a:off x="246649" y="304168"/>
            <a:ext cx="2193131" cy="351405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9173" y="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-1151496" y="1687953"/>
            <a:ext cx="260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HRF (parameter estimate)</a:t>
            </a:r>
          </a:p>
        </p:txBody>
      </p:sp>
      <p:pic>
        <p:nvPicPr>
          <p:cNvPr id="50" name="Picture 49" descr="Screen shot 2013-09-19 at 22.07.22.png"/>
          <p:cNvPicPr>
            <a:picLocks noChangeAspect="1"/>
          </p:cNvPicPr>
          <p:nvPr/>
        </p:nvPicPr>
        <p:blipFill>
          <a:blip r:embed="rId4"/>
          <a:srcRect r="49912"/>
          <a:stretch>
            <a:fillRect/>
          </a:stretch>
        </p:blipFill>
        <p:spPr>
          <a:xfrm>
            <a:off x="4636339" y="328536"/>
            <a:ext cx="2206961" cy="3478558"/>
          </a:xfrm>
          <a:prstGeom prst="rect">
            <a:avLst/>
          </a:prstGeom>
        </p:spPr>
      </p:pic>
      <p:pic>
        <p:nvPicPr>
          <p:cNvPr id="51" name="Picture 50" descr="Screen shot 2013-09-19 at 22.13.36.png"/>
          <p:cNvPicPr>
            <a:picLocks noChangeAspect="1"/>
          </p:cNvPicPr>
          <p:nvPr/>
        </p:nvPicPr>
        <p:blipFill>
          <a:blip r:embed="rId5"/>
          <a:srcRect r="50862"/>
          <a:stretch>
            <a:fillRect/>
          </a:stretch>
        </p:blipFill>
        <p:spPr>
          <a:xfrm>
            <a:off x="6812552" y="343681"/>
            <a:ext cx="2206360" cy="3471265"/>
          </a:xfrm>
          <a:prstGeom prst="rect">
            <a:avLst/>
          </a:prstGeom>
        </p:spPr>
      </p:pic>
      <p:pic>
        <p:nvPicPr>
          <p:cNvPr id="52" name="Picture 51" descr="Screen shot 2013-09-23 at 13.14.00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6134" y="973801"/>
            <a:ext cx="880813" cy="799256"/>
          </a:xfrm>
          <a:prstGeom prst="rect">
            <a:avLst/>
          </a:prstGeom>
        </p:spPr>
      </p:pic>
      <p:pic>
        <p:nvPicPr>
          <p:cNvPr id="53" name="Picture 52" descr="Screen shot 2013-09-19 at 22.11.43.png"/>
          <p:cNvPicPr>
            <a:picLocks noChangeAspect="1"/>
          </p:cNvPicPr>
          <p:nvPr/>
        </p:nvPicPr>
        <p:blipFill>
          <a:blip r:embed="rId7"/>
          <a:srcRect r="50760"/>
          <a:stretch>
            <a:fillRect/>
          </a:stretch>
        </p:blipFill>
        <p:spPr>
          <a:xfrm>
            <a:off x="2421149" y="329399"/>
            <a:ext cx="2176204" cy="3471264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337732" y="9072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DLPFC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60362" y="73791"/>
            <a:ext cx="94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caudate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74113" y="73791"/>
            <a:ext cx="87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VMPFC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64697" y="73791"/>
            <a:ext cx="105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putamen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1702" y="3828731"/>
            <a:ext cx="286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(seconds </a:t>
            </a:r>
            <a:r>
              <a:rPr lang="en-US" b="1" dirty="0" err="1"/>
              <a:t>poststimulus</a:t>
            </a:r>
            <a:r>
              <a:rPr lang="en-US" b="1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25953</TotalTime>
  <Words>297</Words>
  <Application>Microsoft Macintosh PowerPoint</Application>
  <PresentationFormat>Custom</PresentationFormat>
  <Paragraphs>98</Paragraphs>
  <Slides>7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University of Oxford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Summerfield</dc:creator>
  <cp:lastModifiedBy>Jan Balaguer</cp:lastModifiedBy>
  <cp:revision>62</cp:revision>
  <cp:lastPrinted>2013-09-19T21:35:31Z</cp:lastPrinted>
  <dcterms:created xsi:type="dcterms:W3CDTF">2014-06-03T20:45:03Z</dcterms:created>
  <dcterms:modified xsi:type="dcterms:W3CDTF">2014-06-03T20:46:46Z</dcterms:modified>
</cp:coreProperties>
</file>