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448" y="-10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DF44-F693-C841-9EBB-954F27654D1F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D1-98A2-F94A-B1C7-63D8AC0F5D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DF44-F693-C841-9EBB-954F27654D1F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D1-98A2-F94A-B1C7-63D8AC0F5D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86387" y="396701"/>
            <a:ext cx="1671638" cy="8452203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475" y="396701"/>
            <a:ext cx="4900613" cy="8452203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DF44-F693-C841-9EBB-954F27654D1F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D1-98A2-F94A-B1C7-63D8AC0F5D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DF44-F693-C841-9EBB-954F27654D1F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D1-98A2-F94A-B1C7-63D8AC0F5D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DF44-F693-C841-9EBB-954F27654D1F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D1-98A2-F94A-B1C7-63D8AC0F5D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1900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DF44-F693-C841-9EBB-954F27654D1F}" type="datetimeFigureOut">
              <a:rPr lang="en-US" smtClean="0"/>
              <a:t>6/3/14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D1-98A2-F94A-B1C7-63D8AC0F5D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DF44-F693-C841-9EBB-954F27654D1F}" type="datetimeFigureOut">
              <a:rPr lang="en-US" smtClean="0"/>
              <a:t>6/3/14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D1-98A2-F94A-B1C7-63D8AC0F5D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DF44-F693-C841-9EBB-954F27654D1F}" type="datetimeFigureOut">
              <a:rPr lang="en-US" smtClean="0"/>
              <a:t>6/3/14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D1-98A2-F94A-B1C7-63D8AC0F5D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DF44-F693-C841-9EBB-954F27654D1F}" type="datetimeFigureOut">
              <a:rPr lang="en-US" smtClean="0"/>
              <a:t>6/3/14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D1-98A2-F94A-B1C7-63D8AC0F5D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DF44-F693-C841-9EBB-954F27654D1F}" type="datetimeFigureOut">
              <a:rPr lang="en-US" smtClean="0"/>
              <a:t>6/3/14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D1-98A2-F94A-B1C7-63D8AC0F5D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DF44-F693-C841-9EBB-954F27654D1F}" type="datetimeFigureOut">
              <a:rPr lang="en-US" smtClean="0"/>
              <a:t>6/3/14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D1-98A2-F94A-B1C7-63D8AC0F5D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ADF44-F693-C841-9EBB-954F27654D1F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AF1D1-98A2-F94A-B1C7-63D8AC0F5D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444209" y="624417"/>
            <a:ext cx="5964429" cy="3757594"/>
            <a:chOff x="444209" y="624417"/>
            <a:chExt cx="5964429" cy="3757594"/>
          </a:xfrm>
        </p:grpSpPr>
        <p:sp>
          <p:nvSpPr>
            <p:cNvPr id="5" name="TextBox 4"/>
            <p:cNvSpPr txBox="1"/>
            <p:nvPr/>
          </p:nvSpPr>
          <p:spPr>
            <a:xfrm>
              <a:off x="444209" y="624417"/>
              <a:ext cx="467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pic>
          <p:nvPicPr>
            <p:cNvPr id="6" name="Picture 5" descr="fig1a.png"/>
            <p:cNvPicPr>
              <a:picLocks noChangeAspect="1"/>
            </p:cNvPicPr>
            <p:nvPr/>
          </p:nvPicPr>
          <p:blipFill>
            <a:blip r:embed="rId2"/>
            <a:srcRect r="16249"/>
            <a:stretch>
              <a:fillRect/>
            </a:stretch>
          </p:blipFill>
          <p:spPr>
            <a:xfrm>
              <a:off x="749220" y="768057"/>
              <a:ext cx="5659418" cy="3613954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237389" y="4480150"/>
            <a:ext cx="6272463" cy="4838315"/>
            <a:chOff x="641121" y="3579842"/>
            <a:chExt cx="4367012" cy="3368531"/>
          </a:xfrm>
        </p:grpSpPr>
        <p:pic>
          <p:nvPicPr>
            <p:cNvPr id="8" name="Picture 7" descr="figure_1Bbis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1577752" y="4006252"/>
              <a:ext cx="3188982" cy="254331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41121" y="3579842"/>
              <a:ext cx="314058" cy="321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  <p:grpSp>
          <p:nvGrpSpPr>
            <p:cNvPr id="10" name="Group 116"/>
            <p:cNvGrpSpPr/>
            <p:nvPr/>
          </p:nvGrpSpPr>
          <p:grpSpPr>
            <a:xfrm>
              <a:off x="1064079" y="3906832"/>
              <a:ext cx="585180" cy="1183045"/>
              <a:chOff x="1064079" y="3680676"/>
              <a:chExt cx="585180" cy="1183045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064079" y="3680676"/>
                <a:ext cx="585180" cy="192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1.0</a:t>
                </a:r>
                <a:endParaRPr lang="en-US" sz="12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149804" y="4159858"/>
                <a:ext cx="499455" cy="192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0.5</a:t>
                </a:r>
                <a:endParaRPr lang="en-US" sz="12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149803" y="4670869"/>
                <a:ext cx="499455" cy="192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0.0</a:t>
                </a:r>
                <a:endParaRPr lang="en-US" sz="1200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 rot="16200000">
              <a:off x="647114" y="4395747"/>
              <a:ext cx="1005403" cy="278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/>
                <a:t>% accuracy</a:t>
              </a:r>
              <a:endParaRPr lang="en-US" sz="2000" b="1" baseline="-25000" dirty="0"/>
            </a:p>
          </p:txBody>
        </p:sp>
        <p:grpSp>
          <p:nvGrpSpPr>
            <p:cNvPr id="12" name="Group 99"/>
            <p:cNvGrpSpPr/>
            <p:nvPr/>
          </p:nvGrpSpPr>
          <p:grpSpPr>
            <a:xfrm>
              <a:off x="1511428" y="6423618"/>
              <a:ext cx="1544422" cy="214280"/>
              <a:chOff x="1511428" y="6323408"/>
              <a:chExt cx="1544422" cy="21428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860056" y="6323408"/>
                <a:ext cx="275661" cy="214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 smtClean="0"/>
                  <a:t>5</a:t>
                </a:r>
                <a:endParaRPr lang="en-US" sz="1400" baseline="-250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254139" y="6323408"/>
                <a:ext cx="366657" cy="214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 smtClean="0"/>
                  <a:t>10</a:t>
                </a:r>
                <a:endParaRPr lang="en-US" sz="1400" baseline="-250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689193" y="6323408"/>
                <a:ext cx="366657" cy="214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 smtClean="0"/>
                  <a:t>15</a:t>
                </a:r>
                <a:endParaRPr lang="en-US" sz="1400" baseline="-250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511428" y="6323408"/>
                <a:ext cx="275661" cy="214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 smtClean="0"/>
                  <a:t>1</a:t>
                </a:r>
                <a:endParaRPr lang="en-US" sz="1400" baseline="-25000" dirty="0"/>
              </a:p>
            </p:txBody>
          </p:sp>
        </p:grpSp>
        <p:grpSp>
          <p:nvGrpSpPr>
            <p:cNvPr id="13" name="Group 100"/>
            <p:cNvGrpSpPr/>
            <p:nvPr/>
          </p:nvGrpSpPr>
          <p:grpSpPr>
            <a:xfrm>
              <a:off x="3236318" y="6423618"/>
              <a:ext cx="1544422" cy="214280"/>
              <a:chOff x="1511428" y="6323408"/>
              <a:chExt cx="1544422" cy="214280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1860056" y="6323408"/>
                <a:ext cx="275661" cy="214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 smtClean="0"/>
                  <a:t>5</a:t>
                </a:r>
                <a:endParaRPr lang="en-US" sz="1400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254139" y="6323408"/>
                <a:ext cx="366657" cy="214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 smtClean="0"/>
                  <a:t>10</a:t>
                </a:r>
                <a:endParaRPr lang="en-US" sz="1400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689193" y="6323408"/>
                <a:ext cx="366657" cy="214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 smtClean="0"/>
                  <a:t>15</a:t>
                </a:r>
                <a:endParaRPr lang="en-US" sz="1400" baseline="-25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511428" y="6323408"/>
                <a:ext cx="275661" cy="214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 smtClean="0"/>
                  <a:t>1</a:t>
                </a:r>
                <a:endParaRPr lang="en-US" sz="1400" baseline="-25000" dirty="0"/>
              </a:p>
            </p:txBody>
          </p:sp>
        </p:grpSp>
        <p:grpSp>
          <p:nvGrpSpPr>
            <p:cNvPr id="14" name="Group 105"/>
            <p:cNvGrpSpPr/>
            <p:nvPr/>
          </p:nvGrpSpPr>
          <p:grpSpPr>
            <a:xfrm>
              <a:off x="1511428" y="5029660"/>
              <a:ext cx="1544422" cy="214280"/>
              <a:chOff x="1511428" y="6323408"/>
              <a:chExt cx="1544422" cy="21428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860056" y="6323408"/>
                <a:ext cx="275661" cy="214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 smtClean="0"/>
                  <a:t>5</a:t>
                </a:r>
                <a:endParaRPr lang="en-US" sz="1400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254139" y="6323408"/>
                <a:ext cx="366657" cy="214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 smtClean="0"/>
                  <a:t>10</a:t>
                </a:r>
                <a:endParaRPr lang="en-US" sz="1400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689193" y="6323408"/>
                <a:ext cx="366657" cy="214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 smtClean="0"/>
                  <a:t>15</a:t>
                </a:r>
                <a:endParaRPr lang="en-US" sz="1400" baseline="-25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511428" y="6323408"/>
                <a:ext cx="275661" cy="214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 smtClean="0"/>
                  <a:t>1</a:t>
                </a:r>
                <a:endParaRPr lang="en-US" sz="1400" baseline="-25000" dirty="0"/>
              </a:p>
            </p:txBody>
          </p:sp>
        </p:grpSp>
        <p:grpSp>
          <p:nvGrpSpPr>
            <p:cNvPr id="15" name="Group 110"/>
            <p:cNvGrpSpPr/>
            <p:nvPr/>
          </p:nvGrpSpPr>
          <p:grpSpPr>
            <a:xfrm>
              <a:off x="3236318" y="5029660"/>
              <a:ext cx="1544422" cy="214280"/>
              <a:chOff x="1511428" y="6323408"/>
              <a:chExt cx="1544422" cy="214280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860056" y="6323408"/>
                <a:ext cx="275661" cy="214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 smtClean="0"/>
                  <a:t>5</a:t>
                </a:r>
                <a:endParaRPr lang="en-US" sz="1400" baseline="-250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254139" y="6323408"/>
                <a:ext cx="366657" cy="214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 smtClean="0"/>
                  <a:t>10</a:t>
                </a:r>
                <a:endParaRPr lang="en-US" sz="1400" baseline="-250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689193" y="6323408"/>
                <a:ext cx="366657" cy="214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 smtClean="0"/>
                  <a:t>15</a:t>
                </a:r>
                <a:endParaRPr lang="en-US" sz="1400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511428" y="6323408"/>
                <a:ext cx="275661" cy="214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 smtClean="0"/>
                  <a:t>1</a:t>
                </a:r>
                <a:endParaRPr lang="en-US" sz="1400" baseline="-25000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 rot="16200000">
              <a:off x="465488" y="5781634"/>
              <a:ext cx="1368659" cy="278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/>
                <a:t>% choose target</a:t>
              </a:r>
              <a:endParaRPr lang="en-US" sz="2000" b="1" baseline="-25000" dirty="0"/>
            </a:p>
          </p:txBody>
        </p:sp>
        <p:grpSp>
          <p:nvGrpSpPr>
            <p:cNvPr id="17" name="Group 117"/>
            <p:cNvGrpSpPr/>
            <p:nvPr/>
          </p:nvGrpSpPr>
          <p:grpSpPr>
            <a:xfrm>
              <a:off x="1064079" y="5304190"/>
              <a:ext cx="585180" cy="1183045"/>
              <a:chOff x="1064079" y="3680676"/>
              <a:chExt cx="585180" cy="1183045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1064079" y="3680676"/>
                <a:ext cx="585180" cy="192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1.0</a:t>
                </a:r>
                <a:endParaRPr lang="en-US" sz="12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9804" y="4159858"/>
                <a:ext cx="499455" cy="192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0.5</a:t>
                </a:r>
                <a:endParaRPr lang="en-US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149803" y="4670869"/>
                <a:ext cx="499455" cy="192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0.0</a:t>
                </a:r>
                <a:endParaRPr lang="en-US" sz="1200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649259" y="6669808"/>
              <a:ext cx="1318308" cy="278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2000" b="1" dirty="0" smtClean="0"/>
                <a:t>trial</a:t>
              </a:r>
              <a:endParaRPr lang="en-US" sz="2000" b="1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77978" y="6669808"/>
              <a:ext cx="1318308" cy="278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2000" b="1" dirty="0" smtClean="0"/>
                <a:t>trial</a:t>
              </a:r>
              <a:endParaRPr lang="en-US" sz="2000" b="1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36318" y="3740553"/>
              <a:ext cx="1771815" cy="332561"/>
            </a:xfrm>
            <a:prstGeom prst="rect">
              <a:avLst/>
            </a:prstGeom>
            <a:noFill/>
          </p:spPr>
          <p:txBody>
            <a:bodyPr wrap="square" lIns="107287" tIns="53643" rIns="107287" bIns="53643" rtlCol="0" anchor="ctr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FF00"/>
                  </a:solidFill>
                </a:rPr>
                <a:t>Novel</a:t>
              </a:r>
              <a:endParaRPr lang="en-US" sz="2400" dirty="0">
                <a:solidFill>
                  <a:srgbClr val="00FF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68230" y="3740553"/>
              <a:ext cx="1771815" cy="332561"/>
            </a:xfrm>
            <a:prstGeom prst="rect">
              <a:avLst/>
            </a:prstGeom>
            <a:noFill/>
          </p:spPr>
          <p:txBody>
            <a:bodyPr wrap="square" lIns="107287" tIns="53643" rIns="107287" bIns="53643" rtlCol="0" anchor="ctr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Familiar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33</Words>
  <Application>Microsoft Macintosh PowerPoint</Application>
  <PresentationFormat>A4 Paper (210x297 mm)</PresentationFormat>
  <Paragraphs>30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 Balaguer</dc:creator>
  <cp:lastModifiedBy>Jan Balaguer</cp:lastModifiedBy>
  <cp:revision>1</cp:revision>
  <dcterms:created xsi:type="dcterms:W3CDTF">2014-06-03T21:39:13Z</dcterms:created>
  <dcterms:modified xsi:type="dcterms:W3CDTF">2014-06-03T21:43:24Z</dcterms:modified>
</cp:coreProperties>
</file>