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2776" y="-88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1547A-3FF5-504E-BEF0-D1EA7EDC7D60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3138" y="685800"/>
            <a:ext cx="23717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4A66C-BC38-ED44-A20C-B00FC31364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3138" y="685800"/>
            <a:ext cx="23717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4A66C-BC38-ED44-A20C-B00FC313648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1" y="3077284"/>
            <a:ext cx="5829300" cy="212336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29697"/>
            <a:ext cx="1157288" cy="1126807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6" y="529697"/>
            <a:ext cx="3357563" cy="1126807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8"/>
            <a:ext cx="5829300" cy="2166936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364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728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09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457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821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18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55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914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7" y="3081868"/>
            <a:ext cx="2257425" cy="8715905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1" y="3081868"/>
            <a:ext cx="2257425" cy="8715905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8"/>
            <a:ext cx="3833813" cy="8454497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4"/>
            <a:ext cx="2256235" cy="6775980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2"/>
            <a:ext cx="4114800" cy="818622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800"/>
            </a:lvl1pPr>
            <a:lvl2pPr marL="536433" indent="0">
              <a:buNone/>
              <a:defRPr sz="3300"/>
            </a:lvl2pPr>
            <a:lvl3pPr marL="1072866" indent="0">
              <a:buNone/>
              <a:defRPr sz="2800"/>
            </a:lvl3pPr>
            <a:lvl4pPr marL="1609298" indent="0">
              <a:buNone/>
              <a:defRPr sz="2300"/>
            </a:lvl4pPr>
            <a:lvl5pPr marL="2145731" indent="0">
              <a:buNone/>
              <a:defRPr sz="2300"/>
            </a:lvl5pPr>
            <a:lvl6pPr marL="2682164" indent="0">
              <a:buNone/>
              <a:defRPr sz="2300"/>
            </a:lvl6pPr>
            <a:lvl7pPr marL="3218597" indent="0">
              <a:buNone/>
              <a:defRPr sz="2300"/>
            </a:lvl7pPr>
            <a:lvl8pPr marL="3755029" indent="0">
              <a:buNone/>
              <a:defRPr sz="2300"/>
            </a:lvl8pPr>
            <a:lvl9pPr marL="4291462" indent="0">
              <a:buNone/>
              <a:defRPr sz="2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4"/>
            <a:ext cx="4114800" cy="1162578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3"/>
            <a:ext cx="6172200" cy="6537502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2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87EDE-16F6-484B-A33C-1CF8F64AC343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1" y="9181397"/>
            <a:ext cx="2171700" cy="527402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2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36433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2325" indent="-402325" algn="l" defTabSz="536433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71703" indent="-335270" algn="l" defTabSz="536433" rtl="0" eaLnBrk="1" latinLnBrk="0" hangingPunct="1">
        <a:spcBef>
          <a:spcPct val="20000"/>
        </a:spcBef>
        <a:buFont typeface="Arial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41082" indent="-268216" algn="l" defTabSz="536433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77515" indent="-268216" algn="l" defTabSz="536433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413947" indent="-268216" algn="l" defTabSz="536433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50380" indent="-268216" algn="l" defTabSz="53643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53643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53643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53643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4" Type="http://schemas.openxmlformats.org/officeDocument/2006/relationships/image" Target="../media/image2.png"/><Relationship Id="rId5" Type="http://schemas.openxmlformats.org/officeDocument/2006/relationships/image" Target="../media/image2.pdf"/><Relationship Id="rId6" Type="http://schemas.openxmlformats.org/officeDocument/2006/relationships/image" Target="../media/image4.png"/><Relationship Id="rId7" Type="http://schemas.openxmlformats.org/officeDocument/2006/relationships/image" Target="../media/image3.pdf"/><Relationship Id="rId8" Type="http://schemas.openxmlformats.org/officeDocument/2006/relationships/image" Target="../media/image6.png"/><Relationship Id="rId9" Type="http://schemas.openxmlformats.org/officeDocument/2006/relationships/image" Target="../media/image4.pdf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figure_2Abis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3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947160" y="930028"/>
            <a:ext cx="3786155" cy="1990145"/>
          </a:xfrm>
          <a:prstGeom prst="rect">
            <a:avLst/>
          </a:prstGeom>
        </p:spPr>
      </p:pic>
      <p:pic>
        <p:nvPicPr>
          <p:cNvPr id="16" name="Picture 15" descr="figure_2Bbis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5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1947160" y="2889322"/>
            <a:ext cx="3786155" cy="1990145"/>
          </a:xfrm>
          <a:prstGeom prst="rect">
            <a:avLst/>
          </a:prstGeom>
        </p:spPr>
      </p:pic>
      <p:pic>
        <p:nvPicPr>
          <p:cNvPr id="17" name="Picture 16" descr="figure_2Cbis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7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1947160" y="4514586"/>
            <a:ext cx="3786155" cy="1990145"/>
          </a:xfrm>
          <a:prstGeom prst="rect">
            <a:avLst/>
          </a:prstGeom>
        </p:spPr>
      </p:pic>
      <p:pic>
        <p:nvPicPr>
          <p:cNvPr id="18" name="Picture 17" descr="figure_2Dbis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9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1947411" y="6681444"/>
            <a:ext cx="3785653" cy="248578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66099" y="1130082"/>
            <a:ext cx="383382" cy="431499"/>
          </a:xfrm>
          <a:prstGeom prst="rect">
            <a:avLst/>
          </a:prstGeom>
          <a:noFill/>
        </p:spPr>
        <p:txBody>
          <a:bodyPr wrap="none" lIns="107287" tIns="53643" rIns="107287" bIns="53643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54828" y="6681443"/>
            <a:ext cx="386431" cy="431499"/>
          </a:xfrm>
          <a:prstGeom prst="rect">
            <a:avLst/>
          </a:prstGeom>
          <a:noFill/>
        </p:spPr>
        <p:txBody>
          <a:bodyPr wrap="none" lIns="107287" tIns="53643" rIns="107287" bIns="53643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54829" y="3178803"/>
            <a:ext cx="367627" cy="431499"/>
          </a:xfrm>
          <a:prstGeom prst="rect">
            <a:avLst/>
          </a:prstGeom>
          <a:noFill/>
        </p:spPr>
        <p:txBody>
          <a:bodyPr wrap="none" lIns="107287" tIns="53643" rIns="107287" bIns="53643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54829" y="4822133"/>
            <a:ext cx="359211" cy="431499"/>
          </a:xfrm>
          <a:prstGeom prst="rect">
            <a:avLst/>
          </a:prstGeom>
          <a:noFill/>
        </p:spPr>
        <p:txBody>
          <a:bodyPr wrap="none" lIns="107287" tIns="53643" rIns="107287" bIns="53643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001969" y="656179"/>
            <a:ext cx="1771815" cy="43149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en-US" dirty="0" smtClean="0">
                <a:solidFill>
                  <a:srgbClr val="00FF00"/>
                </a:solidFill>
              </a:rPr>
              <a:t>Novel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80275" y="656179"/>
            <a:ext cx="1771815" cy="43149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Familiar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85947" y="5976424"/>
            <a:ext cx="375663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65528" y="5976424"/>
            <a:ext cx="595797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en-US" sz="1400" dirty="0" smtClean="0"/>
              <a:t>0.5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989795" y="5976424"/>
            <a:ext cx="375663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3476427" y="5976424"/>
            <a:ext cx="375663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56008" y="5976424"/>
            <a:ext cx="595797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en-US" sz="1400" dirty="0" smtClean="0"/>
              <a:t>0.5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2080275" y="5976424"/>
            <a:ext cx="375663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233241" y="8941598"/>
            <a:ext cx="375663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977779" y="4328017"/>
            <a:ext cx="409030" cy="354555"/>
          </a:xfrm>
          <a:prstGeom prst="rect">
            <a:avLst/>
          </a:prstGeom>
          <a:noFill/>
        </p:spPr>
        <p:txBody>
          <a:bodyPr wrap="none" lIns="107287" tIns="53643" rIns="107287" bIns="53643" rtlCol="0">
            <a:spAutoFit/>
          </a:bodyPr>
          <a:lstStyle/>
          <a:p>
            <a:r>
              <a:rPr lang="el-GR" sz="1600" dirty="0" smtClean="0"/>
              <a:t>α</a:t>
            </a:r>
            <a:r>
              <a:rPr lang="en-US" sz="1600" baseline="-25000" dirty="0" smtClean="0"/>
              <a:t>R</a:t>
            </a:r>
            <a:endParaRPr lang="en-US" sz="1600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4233817" y="4328017"/>
            <a:ext cx="450040" cy="354555"/>
          </a:xfrm>
          <a:prstGeom prst="rect">
            <a:avLst/>
          </a:prstGeom>
          <a:noFill/>
        </p:spPr>
        <p:txBody>
          <a:bodyPr wrap="none" lIns="107287" tIns="53643" rIns="107287" bIns="53643" rtlCol="0">
            <a:spAutoFit/>
          </a:bodyPr>
          <a:lstStyle/>
          <a:p>
            <a:r>
              <a:rPr lang="el-GR" sz="1600" dirty="0" smtClean="0"/>
              <a:t>α</a:t>
            </a:r>
            <a:r>
              <a:rPr lang="en-US" sz="1600" baseline="-25000" dirty="0" smtClean="0"/>
              <a:t>M</a:t>
            </a:r>
            <a:endParaRPr lang="en-US" sz="1600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3100104" y="4328017"/>
            <a:ext cx="409030" cy="354555"/>
          </a:xfrm>
          <a:prstGeom prst="rect">
            <a:avLst/>
          </a:prstGeom>
          <a:noFill/>
        </p:spPr>
        <p:txBody>
          <a:bodyPr wrap="none" lIns="107287" tIns="53643" rIns="107287" bIns="53643" rtlCol="0">
            <a:spAutoFit/>
          </a:bodyPr>
          <a:lstStyle/>
          <a:p>
            <a:r>
              <a:rPr lang="el-GR" sz="1600" dirty="0" smtClean="0"/>
              <a:t>α</a:t>
            </a:r>
            <a:r>
              <a:rPr lang="en-US" sz="1600" baseline="-25000" dirty="0" smtClean="0"/>
              <a:t>R</a:t>
            </a:r>
            <a:endParaRPr lang="en-US" sz="1600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2356142" y="4328017"/>
            <a:ext cx="450040" cy="354555"/>
          </a:xfrm>
          <a:prstGeom prst="rect">
            <a:avLst/>
          </a:prstGeom>
          <a:noFill/>
        </p:spPr>
        <p:txBody>
          <a:bodyPr wrap="none" lIns="107287" tIns="53643" rIns="107287" bIns="53643" rtlCol="0">
            <a:spAutoFit/>
          </a:bodyPr>
          <a:lstStyle/>
          <a:p>
            <a:r>
              <a:rPr lang="el-GR" sz="1600" dirty="0" smtClean="0"/>
              <a:t>α</a:t>
            </a:r>
            <a:r>
              <a:rPr lang="en-US" sz="1600" baseline="-25000" dirty="0" smtClean="0"/>
              <a:t>M</a:t>
            </a:r>
            <a:endParaRPr lang="en-US" sz="1600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5385947" y="2511604"/>
            <a:ext cx="375663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565528" y="2511604"/>
            <a:ext cx="595797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en-US" sz="1400" dirty="0" smtClean="0"/>
              <a:t>0.5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3989795" y="2511604"/>
            <a:ext cx="375663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3476427" y="2511604"/>
            <a:ext cx="375663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656008" y="2511604"/>
            <a:ext cx="595797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en-US" sz="1400" dirty="0" smtClean="0"/>
              <a:t>0.5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2080275" y="2511604"/>
            <a:ext cx="375663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4874511" y="8941598"/>
            <a:ext cx="375663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4512214" y="8941598"/>
            <a:ext cx="375663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4153485" y="8941598"/>
            <a:ext cx="375663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3330928" y="8941598"/>
            <a:ext cx="375663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2972199" y="8941598"/>
            <a:ext cx="375663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2609902" y="8941598"/>
            <a:ext cx="375663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2251173" y="8941598"/>
            <a:ext cx="375663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5233241" y="7694176"/>
            <a:ext cx="375663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4874511" y="7694176"/>
            <a:ext cx="375663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4512214" y="7694176"/>
            <a:ext cx="375663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4153485" y="7694176"/>
            <a:ext cx="375663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3330928" y="7694176"/>
            <a:ext cx="375663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2972199" y="7694176"/>
            <a:ext cx="375663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2609902" y="7694176"/>
            <a:ext cx="375663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2251173" y="7694176"/>
            <a:ext cx="375663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1470932" y="6641388"/>
            <a:ext cx="728080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/>
            <a:r>
              <a:rPr lang="en-US" sz="1400" dirty="0" smtClean="0"/>
              <a:t>100%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1533073" y="7105584"/>
            <a:ext cx="665940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/>
            <a:r>
              <a:rPr lang="en-US" sz="1400" dirty="0" smtClean="0"/>
              <a:t>50%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1418772" y="4797380"/>
            <a:ext cx="780240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/>
            <a:r>
              <a:rPr lang="en-US" sz="1400" dirty="0" smtClean="0"/>
              <a:t>100%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1533071" y="5144778"/>
            <a:ext cx="665940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/>
            <a:r>
              <a:rPr lang="en-US" sz="1400" dirty="0"/>
              <a:t>8</a:t>
            </a:r>
            <a:r>
              <a:rPr lang="en-US" sz="1400" dirty="0" smtClean="0"/>
              <a:t>0%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1533071" y="5522691"/>
            <a:ext cx="665940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/>
            <a:r>
              <a:rPr lang="en-US" sz="1400" dirty="0"/>
              <a:t>6</a:t>
            </a:r>
            <a:r>
              <a:rPr lang="en-US" sz="1400" dirty="0" smtClean="0"/>
              <a:t>0%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1533071" y="5870089"/>
            <a:ext cx="665940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/>
            <a:r>
              <a:rPr lang="en-US" sz="1400" dirty="0" smtClean="0"/>
              <a:t>40%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1533071" y="7555992"/>
            <a:ext cx="665940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/>
            <a:r>
              <a:rPr lang="en-US" sz="1400" dirty="0" smtClean="0"/>
              <a:t>0%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1418772" y="1103077"/>
            <a:ext cx="780240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/>
            <a:r>
              <a:rPr lang="en-US" sz="1400" dirty="0" smtClean="0"/>
              <a:t>1.0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1533073" y="1734397"/>
            <a:ext cx="665940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/>
            <a:r>
              <a:rPr lang="en-US" sz="1400" dirty="0" smtClean="0"/>
              <a:t>0.5</a:t>
            </a:r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1533071" y="2385639"/>
            <a:ext cx="665940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/>
            <a:r>
              <a:rPr lang="en-US" sz="1400" dirty="0" smtClean="0"/>
              <a:t>0.0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1470932" y="7899729"/>
            <a:ext cx="728080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/>
            <a:r>
              <a:rPr lang="en-US" sz="1400" dirty="0" smtClean="0"/>
              <a:t>100%</a:t>
            </a:r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1533073" y="8363926"/>
            <a:ext cx="665940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/>
            <a:r>
              <a:rPr lang="en-US" sz="1400" dirty="0" smtClean="0"/>
              <a:t>50%</a:t>
            </a:r>
            <a:endParaRPr 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1533071" y="8814333"/>
            <a:ext cx="665940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/>
            <a:r>
              <a:rPr lang="en-US" sz="1400" dirty="0" smtClean="0"/>
              <a:t>0%</a:t>
            </a:r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4440657" y="9167228"/>
            <a:ext cx="825811" cy="354555"/>
          </a:xfrm>
          <a:prstGeom prst="rect">
            <a:avLst/>
          </a:prstGeom>
          <a:noFill/>
        </p:spPr>
        <p:txBody>
          <a:bodyPr wrap="none" lIns="107287" tIns="53643" rIns="107287" bIns="53643" rtlCol="0">
            <a:spAutoFit/>
          </a:bodyPr>
          <a:lstStyle/>
          <a:p>
            <a:pPr algn="ctr"/>
            <a:r>
              <a:rPr lang="en-GB" sz="1600" dirty="0" smtClean="0"/>
              <a:t># times</a:t>
            </a:r>
            <a:endParaRPr lang="en-US" sz="1600" baseline="-25000" dirty="0"/>
          </a:p>
        </p:txBody>
      </p:sp>
      <p:sp>
        <p:nvSpPr>
          <p:cNvPr id="82" name="TextBox 81"/>
          <p:cNvSpPr txBox="1"/>
          <p:nvPr/>
        </p:nvSpPr>
        <p:spPr>
          <a:xfrm>
            <a:off x="2486185" y="9167228"/>
            <a:ext cx="825811" cy="354555"/>
          </a:xfrm>
          <a:prstGeom prst="rect">
            <a:avLst/>
          </a:prstGeom>
          <a:noFill/>
        </p:spPr>
        <p:txBody>
          <a:bodyPr wrap="none" lIns="107287" tIns="53643" rIns="107287" bIns="53643" rtlCol="0">
            <a:spAutoFit/>
          </a:bodyPr>
          <a:lstStyle/>
          <a:p>
            <a:pPr algn="ctr"/>
            <a:r>
              <a:rPr lang="en-GB" sz="1600" dirty="0" smtClean="0"/>
              <a:t># times</a:t>
            </a:r>
            <a:endParaRPr lang="en-US" sz="1600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4153485" y="2722609"/>
            <a:ext cx="1373169" cy="354555"/>
          </a:xfrm>
          <a:prstGeom prst="rect">
            <a:avLst/>
          </a:prstGeom>
          <a:noFill/>
        </p:spPr>
        <p:txBody>
          <a:bodyPr wrap="none" lIns="107287" tIns="53643" rIns="107287" bIns="53643" rtlCol="0">
            <a:spAutoFit/>
          </a:bodyPr>
          <a:lstStyle/>
          <a:p>
            <a:r>
              <a:rPr lang="en-US" sz="1600" dirty="0" smtClean="0"/>
              <a:t>parameter </a:t>
            </a:r>
            <a:r>
              <a:rPr lang="el-GR" sz="1600" dirty="0" smtClean="0"/>
              <a:t>α</a:t>
            </a:r>
            <a:r>
              <a:rPr lang="en-GB" sz="1600" baseline="-25000" dirty="0" smtClean="0"/>
              <a:t>M</a:t>
            </a:r>
            <a:endParaRPr lang="en-US" sz="1600" baseline="-25000" dirty="0"/>
          </a:p>
        </p:txBody>
      </p:sp>
      <p:sp>
        <p:nvSpPr>
          <p:cNvPr id="86" name="TextBox 85"/>
          <p:cNvSpPr txBox="1"/>
          <p:nvPr/>
        </p:nvSpPr>
        <p:spPr>
          <a:xfrm>
            <a:off x="2199013" y="2722609"/>
            <a:ext cx="1373169" cy="354555"/>
          </a:xfrm>
          <a:prstGeom prst="rect">
            <a:avLst/>
          </a:prstGeom>
          <a:noFill/>
        </p:spPr>
        <p:txBody>
          <a:bodyPr wrap="none" lIns="107287" tIns="53643" rIns="107287" bIns="53643" rtlCol="0">
            <a:spAutoFit/>
          </a:bodyPr>
          <a:lstStyle/>
          <a:p>
            <a:r>
              <a:rPr lang="en-US" sz="1600" dirty="0" smtClean="0"/>
              <a:t>parameter </a:t>
            </a:r>
            <a:r>
              <a:rPr lang="el-GR" sz="1600" dirty="0" smtClean="0"/>
              <a:t>α</a:t>
            </a:r>
            <a:r>
              <a:rPr lang="en-GB" sz="1600" baseline="-25000" dirty="0" smtClean="0"/>
              <a:t>M</a:t>
            </a:r>
            <a:endParaRPr lang="en-US" sz="1600" baseline="-25000" dirty="0"/>
          </a:p>
        </p:txBody>
      </p:sp>
      <p:sp>
        <p:nvSpPr>
          <p:cNvPr id="87" name="TextBox 86"/>
          <p:cNvSpPr txBox="1"/>
          <p:nvPr/>
        </p:nvSpPr>
        <p:spPr>
          <a:xfrm rot="16200000">
            <a:off x="1046091" y="8471237"/>
            <a:ext cx="973988" cy="354555"/>
          </a:xfrm>
          <a:prstGeom prst="rect">
            <a:avLst/>
          </a:prstGeom>
          <a:noFill/>
        </p:spPr>
        <p:txBody>
          <a:bodyPr wrap="none" lIns="107287" tIns="53643" rIns="107287" bIns="53643" rtlCol="0">
            <a:spAutoFit/>
          </a:bodyPr>
          <a:lstStyle/>
          <a:p>
            <a:r>
              <a:rPr lang="en-GB" sz="1600" dirty="0" smtClean="0"/>
              <a:t>response</a:t>
            </a:r>
            <a:endParaRPr lang="en-US" sz="1600" baseline="-25000" dirty="0"/>
          </a:p>
        </p:txBody>
      </p:sp>
      <p:sp>
        <p:nvSpPr>
          <p:cNvPr id="88" name="TextBox 87"/>
          <p:cNvSpPr txBox="1"/>
          <p:nvPr/>
        </p:nvSpPr>
        <p:spPr>
          <a:xfrm>
            <a:off x="1418772" y="3178804"/>
            <a:ext cx="780240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/>
            <a:r>
              <a:rPr lang="en-US" sz="1400" dirty="0" smtClean="0"/>
              <a:t>1.0</a:t>
            </a:r>
            <a:endParaRPr 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1533073" y="3697918"/>
            <a:ext cx="665940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/>
            <a:r>
              <a:rPr lang="en-US" sz="1400" dirty="0" smtClean="0"/>
              <a:t>0.5</a:t>
            </a:r>
            <a:endParaRPr 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1533071" y="4251513"/>
            <a:ext cx="665940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/>
            <a:r>
              <a:rPr lang="en-US" sz="1400" dirty="0" smtClean="0"/>
              <a:t>0.0</a:t>
            </a:r>
            <a:endParaRPr lang="en-US" sz="1400" dirty="0"/>
          </a:p>
        </p:txBody>
      </p:sp>
      <p:sp>
        <p:nvSpPr>
          <p:cNvPr id="91" name="TextBox 90"/>
          <p:cNvSpPr txBox="1"/>
          <p:nvPr/>
        </p:nvSpPr>
        <p:spPr>
          <a:xfrm rot="16200000">
            <a:off x="700189" y="3682074"/>
            <a:ext cx="1665784" cy="354555"/>
          </a:xfrm>
          <a:prstGeom prst="rect">
            <a:avLst/>
          </a:prstGeom>
          <a:noFill/>
        </p:spPr>
        <p:txBody>
          <a:bodyPr wrap="none" lIns="107287" tIns="53643" rIns="107287" bIns="53643" rtlCol="0">
            <a:spAutoFit/>
          </a:bodyPr>
          <a:lstStyle/>
          <a:p>
            <a:r>
              <a:rPr lang="en-GB" sz="1600" dirty="0" smtClean="0"/>
              <a:t>fitted parameters</a:t>
            </a:r>
            <a:endParaRPr lang="en-US" sz="1600" baseline="-25000" dirty="0"/>
          </a:p>
        </p:txBody>
      </p:sp>
      <p:sp>
        <p:nvSpPr>
          <p:cNvPr id="92" name="TextBox 91"/>
          <p:cNvSpPr txBox="1"/>
          <p:nvPr/>
        </p:nvSpPr>
        <p:spPr>
          <a:xfrm rot="16200000">
            <a:off x="885585" y="5490923"/>
            <a:ext cx="1294989" cy="354555"/>
          </a:xfrm>
          <a:prstGeom prst="rect">
            <a:avLst/>
          </a:prstGeom>
          <a:noFill/>
        </p:spPr>
        <p:txBody>
          <a:bodyPr wrap="none" lIns="107287" tIns="53643" rIns="107287" bIns="53643" rtlCol="0">
            <a:spAutoFit/>
          </a:bodyPr>
          <a:lstStyle/>
          <a:p>
            <a:r>
              <a:rPr lang="en-GB" sz="1600" dirty="0" smtClean="0"/>
              <a:t>performance</a:t>
            </a:r>
            <a:endParaRPr lang="en-US" sz="1600" baseline="-25000" dirty="0"/>
          </a:p>
        </p:txBody>
      </p:sp>
      <p:sp>
        <p:nvSpPr>
          <p:cNvPr id="93" name="TextBox 92"/>
          <p:cNvSpPr txBox="1"/>
          <p:nvPr/>
        </p:nvSpPr>
        <p:spPr>
          <a:xfrm rot="16200000">
            <a:off x="1046091" y="7225430"/>
            <a:ext cx="973988" cy="354555"/>
          </a:xfrm>
          <a:prstGeom prst="rect">
            <a:avLst/>
          </a:prstGeom>
          <a:noFill/>
        </p:spPr>
        <p:txBody>
          <a:bodyPr wrap="none" lIns="107287" tIns="53643" rIns="107287" bIns="53643" rtlCol="0">
            <a:spAutoFit/>
          </a:bodyPr>
          <a:lstStyle/>
          <a:p>
            <a:r>
              <a:rPr lang="en-GB" sz="1600" dirty="0" smtClean="0"/>
              <a:t>response</a:t>
            </a:r>
            <a:endParaRPr lang="en-US" sz="1600" baseline="-25000" dirty="0"/>
          </a:p>
        </p:txBody>
      </p:sp>
      <p:sp>
        <p:nvSpPr>
          <p:cNvPr id="94" name="TextBox 93"/>
          <p:cNvSpPr txBox="1"/>
          <p:nvPr/>
        </p:nvSpPr>
        <p:spPr>
          <a:xfrm rot="16200000">
            <a:off x="872469" y="1686166"/>
            <a:ext cx="1321205" cy="354555"/>
          </a:xfrm>
          <a:prstGeom prst="rect">
            <a:avLst/>
          </a:prstGeom>
          <a:noFill/>
        </p:spPr>
        <p:txBody>
          <a:bodyPr wrap="none" lIns="107287" tIns="53643" rIns="107287" bIns="53643" rtlCol="0">
            <a:spAutoFit/>
          </a:bodyPr>
          <a:lstStyle/>
          <a:p>
            <a:r>
              <a:rPr lang="en-US" sz="1600" dirty="0" smtClean="0"/>
              <a:t>parameter </a:t>
            </a:r>
            <a:r>
              <a:rPr lang="el-GR" sz="1600" dirty="0" smtClean="0"/>
              <a:t>α</a:t>
            </a:r>
            <a:r>
              <a:rPr lang="en-GB" sz="1600" baseline="-25000" dirty="0" smtClean="0"/>
              <a:t>R</a:t>
            </a:r>
            <a:endParaRPr lang="en-US" sz="1600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4153485" y="6171308"/>
            <a:ext cx="1321205" cy="354555"/>
          </a:xfrm>
          <a:prstGeom prst="rect">
            <a:avLst/>
          </a:prstGeom>
          <a:noFill/>
        </p:spPr>
        <p:txBody>
          <a:bodyPr wrap="none" lIns="107287" tIns="53643" rIns="107287" bIns="53643" rtlCol="0">
            <a:spAutoFit/>
          </a:bodyPr>
          <a:lstStyle/>
          <a:p>
            <a:r>
              <a:rPr lang="en-US" sz="1600" dirty="0" smtClean="0"/>
              <a:t>parameter </a:t>
            </a:r>
            <a:r>
              <a:rPr lang="el-GR" sz="1600" dirty="0" smtClean="0"/>
              <a:t>α</a:t>
            </a:r>
            <a:r>
              <a:rPr lang="en-GB" sz="1600" baseline="-25000" dirty="0" smtClean="0"/>
              <a:t>R</a:t>
            </a:r>
            <a:endParaRPr lang="en-US" sz="1600" baseline="-25000" dirty="0"/>
          </a:p>
        </p:txBody>
      </p:sp>
      <p:sp>
        <p:nvSpPr>
          <p:cNvPr id="84" name="TextBox 83"/>
          <p:cNvSpPr txBox="1"/>
          <p:nvPr/>
        </p:nvSpPr>
        <p:spPr>
          <a:xfrm>
            <a:off x="2199013" y="6171308"/>
            <a:ext cx="1321205" cy="354555"/>
          </a:xfrm>
          <a:prstGeom prst="rect">
            <a:avLst/>
          </a:prstGeom>
          <a:noFill/>
        </p:spPr>
        <p:txBody>
          <a:bodyPr wrap="none" lIns="107287" tIns="53643" rIns="107287" bIns="53643" rtlCol="0">
            <a:spAutoFit/>
          </a:bodyPr>
          <a:lstStyle/>
          <a:p>
            <a:r>
              <a:rPr lang="en-US" sz="1600" dirty="0" smtClean="0"/>
              <a:t>parameter </a:t>
            </a:r>
            <a:r>
              <a:rPr lang="el-GR" sz="1600" dirty="0" smtClean="0"/>
              <a:t>α</a:t>
            </a:r>
            <a:r>
              <a:rPr lang="en-GB" sz="1600" baseline="-25000" dirty="0" smtClean="0"/>
              <a:t>R</a:t>
            </a:r>
            <a:endParaRPr lang="en-US" sz="1600" baseline="-25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84</Words>
  <Application>Microsoft Macintosh PowerPoint</Application>
  <PresentationFormat>A4 Paper (210x297 mm)</PresentationFormat>
  <Paragraphs>66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 Balaguer</dc:creator>
  <cp:lastModifiedBy>Jan Balaguer</cp:lastModifiedBy>
  <cp:revision>8</cp:revision>
  <dcterms:created xsi:type="dcterms:W3CDTF">2014-06-03T21:12:11Z</dcterms:created>
  <dcterms:modified xsi:type="dcterms:W3CDTF">2014-06-03T21:12:36Z</dcterms:modified>
</cp:coreProperties>
</file>