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392" y="-8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4"/>
            <a:ext cx="5829300" cy="212336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DF44-F693-C841-9EBB-954F27654D1F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F1D1-98A2-F94A-B1C7-63D8AC0F5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DF44-F693-C841-9EBB-954F27654D1F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F1D1-98A2-F94A-B1C7-63D8AC0F5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86387" y="396703"/>
            <a:ext cx="1671638" cy="8452203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476" y="396703"/>
            <a:ext cx="4900613" cy="8452203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DF44-F693-C841-9EBB-954F27654D1F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F1D1-98A2-F94A-B1C7-63D8AC0F5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DF44-F693-C841-9EBB-954F27654D1F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F1D1-98A2-F94A-B1C7-63D8AC0F5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8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DF44-F693-C841-9EBB-954F27654D1F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F1D1-98A2-F94A-B1C7-63D8AC0F5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6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1901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DF44-F693-C841-9EBB-954F27654D1F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F1D1-98A2-F94A-B1C7-63D8AC0F5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DF44-F693-C841-9EBB-954F27654D1F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F1D1-98A2-F94A-B1C7-63D8AC0F5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DF44-F693-C841-9EBB-954F27654D1F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F1D1-98A2-F94A-B1C7-63D8AC0F5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DF44-F693-C841-9EBB-954F27654D1F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F1D1-98A2-F94A-B1C7-63D8AC0F5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9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DF44-F693-C841-9EBB-954F27654D1F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F1D1-98A2-F94A-B1C7-63D8AC0F5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DF44-F693-C841-9EBB-954F27654D1F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F1D1-98A2-F94A-B1C7-63D8AC0F5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ADF44-F693-C841-9EBB-954F27654D1F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AF1D1-98A2-F94A-B1C7-63D8AC0F5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d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figure_SF1Bbi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44735" y="4762532"/>
            <a:ext cx="6858000" cy="3086100"/>
          </a:xfrm>
          <a:prstGeom prst="rect">
            <a:avLst/>
          </a:prstGeom>
        </p:spPr>
      </p:pic>
      <p:pic>
        <p:nvPicPr>
          <p:cNvPr id="46" name="Picture 45" descr="figure_SF1Abi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44735" y="1594106"/>
            <a:ext cx="6858000" cy="3086100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1256611" y="7773287"/>
            <a:ext cx="4974708" cy="400117"/>
            <a:chOff x="1011875" y="8918354"/>
            <a:chExt cx="4974708" cy="400117"/>
          </a:xfrm>
        </p:grpSpPr>
        <p:sp>
          <p:nvSpPr>
            <p:cNvPr id="18" name="TextBox 17"/>
            <p:cNvSpPr txBox="1"/>
            <p:nvPr/>
          </p:nvSpPr>
          <p:spPr>
            <a:xfrm>
              <a:off x="1011875" y="8918354"/>
              <a:ext cx="233668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2000" b="1" dirty="0" smtClean="0"/>
                <a:t>trial</a:t>
              </a:r>
              <a:endParaRPr lang="en-US" sz="2000" b="1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49904" y="8918361"/>
              <a:ext cx="2336679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2000" b="1" dirty="0" smtClean="0"/>
                <a:t>trial</a:t>
              </a:r>
              <a:endParaRPr lang="en-US" sz="2000" b="1" baseline="-25000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414303" y="1091704"/>
            <a:ext cx="5228096" cy="477666"/>
            <a:chOff x="1414303" y="1330537"/>
            <a:chExt cx="5228096" cy="477666"/>
          </a:xfrm>
        </p:grpSpPr>
        <p:sp>
          <p:nvSpPr>
            <p:cNvPr id="20" name="TextBox 19"/>
            <p:cNvSpPr txBox="1"/>
            <p:nvPr/>
          </p:nvSpPr>
          <p:spPr>
            <a:xfrm>
              <a:off x="4097491" y="1330537"/>
              <a:ext cx="2544908" cy="4776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 anchor="ctr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FF00"/>
                  </a:solidFill>
                </a:rPr>
                <a:t>Novel</a:t>
              </a:r>
              <a:endParaRPr lang="en-US" sz="2400" dirty="0">
                <a:solidFill>
                  <a:srgbClr val="00FF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14303" y="1330537"/>
              <a:ext cx="2544908" cy="4776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 anchor="ctr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Familiar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116"/>
          <p:cNvGrpSpPr/>
          <p:nvPr/>
        </p:nvGrpSpPr>
        <p:grpSpPr>
          <a:xfrm>
            <a:off x="830871" y="1808203"/>
            <a:ext cx="522599" cy="2586520"/>
            <a:chOff x="1285414" y="3508337"/>
            <a:chExt cx="363843" cy="1800794"/>
          </a:xfrm>
        </p:grpSpPr>
        <p:sp>
          <p:nvSpPr>
            <p:cNvPr id="41" name="TextBox 40"/>
            <p:cNvSpPr txBox="1"/>
            <p:nvPr/>
          </p:nvSpPr>
          <p:spPr>
            <a:xfrm>
              <a:off x="1285416" y="3508337"/>
              <a:ext cx="363841" cy="278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/>
                <a:t>1.0</a:t>
              </a:r>
              <a:endParaRPr lang="en-US" sz="2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85416" y="4527049"/>
              <a:ext cx="363840" cy="278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/>
                <a:t>0.6</a:t>
              </a:r>
              <a:endParaRPr lang="en-US" sz="2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85415" y="5030565"/>
              <a:ext cx="363840" cy="278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/>
                <a:t>0.4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85414" y="4019187"/>
              <a:ext cx="363840" cy="278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/>
                <a:t>0.8</a:t>
              </a:r>
              <a:endParaRPr lang="en-US" sz="20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789641" y="4204759"/>
            <a:ext cx="1803649" cy="400124"/>
            <a:chOff x="1544905" y="4101567"/>
            <a:chExt cx="1803649" cy="400123"/>
          </a:xfrm>
        </p:grpSpPr>
        <p:sp>
          <p:nvSpPr>
            <p:cNvPr id="29" name="TextBox 28"/>
            <p:cNvSpPr txBox="1"/>
            <p:nvPr/>
          </p:nvSpPr>
          <p:spPr>
            <a:xfrm>
              <a:off x="1544905" y="4101567"/>
              <a:ext cx="39594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/>
                <a:t>5</a:t>
              </a:r>
              <a:endParaRPr lang="en-US" sz="2000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53986" y="4101573"/>
              <a:ext cx="52664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/>
                <a:t>10</a:t>
              </a:r>
              <a:endParaRPr lang="en-US" sz="2000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21914" y="4101581"/>
              <a:ext cx="52664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/>
                <a:t>15</a:t>
              </a:r>
              <a:endParaRPr lang="en-US" sz="2000" baseline="-250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427670" y="4204775"/>
            <a:ext cx="1803649" cy="400124"/>
            <a:chOff x="1544905" y="4101567"/>
            <a:chExt cx="1803649" cy="400123"/>
          </a:xfrm>
        </p:grpSpPr>
        <p:sp>
          <p:nvSpPr>
            <p:cNvPr id="53" name="TextBox 52"/>
            <p:cNvSpPr txBox="1"/>
            <p:nvPr/>
          </p:nvSpPr>
          <p:spPr>
            <a:xfrm>
              <a:off x="1544905" y="4101567"/>
              <a:ext cx="39594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/>
                <a:t>5</a:t>
              </a:r>
              <a:endParaRPr lang="en-US" sz="2000" baseline="-25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53986" y="4101573"/>
              <a:ext cx="52664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/>
                <a:t>10</a:t>
              </a:r>
              <a:endParaRPr lang="en-US" sz="2000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821914" y="4101581"/>
              <a:ext cx="52664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/>
                <a:t>15</a:t>
              </a:r>
              <a:endParaRPr lang="en-US" sz="2000" baseline="-250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" y="1371273"/>
            <a:ext cx="467855" cy="3612201"/>
            <a:chOff x="0" y="1371273"/>
            <a:chExt cx="467855" cy="3612202"/>
          </a:xfrm>
        </p:grpSpPr>
        <p:sp>
          <p:nvSpPr>
            <p:cNvPr id="5" name="TextBox 4"/>
            <p:cNvSpPr txBox="1"/>
            <p:nvPr/>
          </p:nvSpPr>
          <p:spPr>
            <a:xfrm>
              <a:off x="0" y="1371273"/>
              <a:ext cx="467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0" y="4521810"/>
              <a:ext cx="4510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72988" y="1832941"/>
            <a:ext cx="461666" cy="5737056"/>
            <a:chOff x="472987" y="1832940"/>
            <a:chExt cx="461666" cy="5737057"/>
          </a:xfrm>
        </p:grpSpPr>
        <p:sp>
          <p:nvSpPr>
            <p:cNvPr id="11" name="TextBox 10"/>
            <p:cNvSpPr txBox="1"/>
            <p:nvPr/>
          </p:nvSpPr>
          <p:spPr>
            <a:xfrm rot="16200000">
              <a:off x="-577083" y="2883011"/>
              <a:ext cx="2561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/>
                <a:t>% accuracy</a:t>
              </a:r>
              <a:endParaRPr lang="en-US" sz="2400" b="1" baseline="-25000" dirty="0"/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-589441" y="6045904"/>
              <a:ext cx="25865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/>
                <a:t>nb</a:t>
              </a:r>
              <a:r>
                <a:rPr lang="en-GB" sz="2400" b="1" dirty="0" smtClean="0"/>
                <a:t> candidates</a:t>
              </a:r>
              <a:endParaRPr lang="en-US" sz="2400" b="1" baseline="-250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789641" y="7365472"/>
            <a:ext cx="1803649" cy="400124"/>
            <a:chOff x="1544905" y="4101567"/>
            <a:chExt cx="1803649" cy="400123"/>
          </a:xfrm>
        </p:grpSpPr>
        <p:sp>
          <p:nvSpPr>
            <p:cNvPr id="58" name="TextBox 57"/>
            <p:cNvSpPr txBox="1"/>
            <p:nvPr/>
          </p:nvSpPr>
          <p:spPr>
            <a:xfrm>
              <a:off x="1544905" y="4101567"/>
              <a:ext cx="39594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/>
                <a:t>5</a:t>
              </a:r>
              <a:endParaRPr lang="en-US" sz="2000" baseline="-25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153986" y="4101573"/>
              <a:ext cx="52664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/>
                <a:t>10</a:t>
              </a:r>
              <a:endParaRPr lang="en-US" sz="2000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821914" y="4101581"/>
              <a:ext cx="52664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/>
                <a:t>15</a:t>
              </a:r>
              <a:endParaRPr lang="en-US" sz="2000" baseline="-250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427670" y="7365488"/>
            <a:ext cx="1803649" cy="400124"/>
            <a:chOff x="1544905" y="4101567"/>
            <a:chExt cx="1803649" cy="400123"/>
          </a:xfrm>
        </p:grpSpPr>
        <p:sp>
          <p:nvSpPr>
            <p:cNvPr id="63" name="TextBox 62"/>
            <p:cNvSpPr txBox="1"/>
            <p:nvPr/>
          </p:nvSpPr>
          <p:spPr>
            <a:xfrm>
              <a:off x="1544905" y="4101567"/>
              <a:ext cx="39594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/>
                <a:t>5</a:t>
              </a:r>
              <a:endParaRPr lang="en-US" sz="2000" baseline="-25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153986" y="4101573"/>
              <a:ext cx="52664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/>
                <a:t>10</a:t>
              </a:r>
              <a:endParaRPr lang="en-US" sz="2000" baseline="-25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21914" y="4101581"/>
              <a:ext cx="52664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/>
                <a:t>15</a:t>
              </a:r>
              <a:endParaRPr lang="en-US" sz="2000" baseline="-25000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830874" y="4966544"/>
            <a:ext cx="522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40</a:t>
            </a:r>
            <a:endParaRPr lang="en-US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830874" y="6621331"/>
            <a:ext cx="522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1</a:t>
            </a:r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636086" y="7169890"/>
            <a:ext cx="717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71" name="TextBox 70"/>
          <p:cNvSpPr txBox="1"/>
          <p:nvPr/>
        </p:nvSpPr>
        <p:spPr>
          <a:xfrm>
            <a:off x="830874" y="5517167"/>
            <a:ext cx="522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30</a:t>
            </a:r>
            <a:endParaRPr lang="en-US" sz="2000" dirty="0"/>
          </a:p>
        </p:txBody>
      </p:sp>
      <p:sp>
        <p:nvSpPr>
          <p:cNvPr id="83" name="TextBox 82"/>
          <p:cNvSpPr txBox="1"/>
          <p:nvPr/>
        </p:nvSpPr>
        <p:spPr>
          <a:xfrm>
            <a:off x="830872" y="6070600"/>
            <a:ext cx="522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20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31</Words>
  <Application>Microsoft Macintosh PowerPoint</Application>
  <PresentationFormat>A4 Paper (210x297 mm)</PresentationFormat>
  <Paragraphs>29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 Balaguer</dc:creator>
  <cp:lastModifiedBy>Jan Balaguer</cp:lastModifiedBy>
  <cp:revision>3</cp:revision>
  <cp:lastPrinted>2014-06-03T22:12:10Z</cp:lastPrinted>
  <dcterms:created xsi:type="dcterms:W3CDTF">2014-06-03T21:45:51Z</dcterms:created>
  <dcterms:modified xsi:type="dcterms:W3CDTF">2014-06-03T22:15:00Z</dcterms:modified>
</cp:coreProperties>
</file>