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232" y="135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1547A-3FF5-504E-BEF0-D1EA7EDC7D60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4A66C-BC38-ED44-A20C-B00FC31364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4A66C-BC38-ED44-A20C-B00FC31364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9"/>
            <a:ext cx="4371975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6778" y="488951"/>
            <a:ext cx="867966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882" y="488951"/>
            <a:ext cx="2518172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9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882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2844801"/>
            <a:ext cx="1693069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6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5" y="364068"/>
            <a:ext cx="287536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6" y="1913468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1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2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7EDE-16F6-484B-A33C-1CF8F64AC343}" type="datetimeFigureOut">
              <a:rPr lang="en-US" smtClean="0"/>
              <a:pPr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5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5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1A49-E619-C44F-8664-4B5F63ABE7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ure_2A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60371" y="858487"/>
            <a:ext cx="2839614" cy="1837057"/>
          </a:xfrm>
          <a:prstGeom prst="rect">
            <a:avLst/>
          </a:prstGeom>
        </p:spPr>
      </p:pic>
      <p:pic>
        <p:nvPicPr>
          <p:cNvPr id="16" name="Picture 15" descr="figure_2B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460371" y="2667066"/>
            <a:ext cx="2839614" cy="1837057"/>
          </a:xfrm>
          <a:prstGeom prst="rect">
            <a:avLst/>
          </a:prstGeom>
        </p:spPr>
      </p:pic>
      <p:pic>
        <p:nvPicPr>
          <p:cNvPr id="17" name="Picture 16" descr="figure_2C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460371" y="4167310"/>
            <a:ext cx="2839614" cy="1837057"/>
          </a:xfrm>
          <a:prstGeom prst="rect">
            <a:avLst/>
          </a:prstGeom>
        </p:spPr>
      </p:pic>
      <p:pic>
        <p:nvPicPr>
          <p:cNvPr id="18" name="Picture 17" descr="figure_2Dbi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460558" y="6167486"/>
            <a:ext cx="2839239" cy="22945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574" y="10431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1121" y="6167486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1121" y="293428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1121" y="4451200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70143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FF00"/>
                </a:solidFill>
              </a:rPr>
              <a:t>Novel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0206" y="605704"/>
            <a:ext cx="132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Familiar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946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414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99234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07320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006" y="5516698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60206" y="5516698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493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733334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175362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25078" y="3995092"/>
            <a:ext cx="3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7106" y="3995092"/>
            <a:ext cx="388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/>
              <a:t>α</a:t>
            </a:r>
            <a:r>
              <a:rPr lang="en-US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03946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414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234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07320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2006" y="2318403"/>
            <a:ext cx="44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560206" y="2318403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588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384160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115113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49819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914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57426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688379" y="8253782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92493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65588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384160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113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49819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22914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957426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688379" y="7102316"/>
            <a:ext cx="281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03199" y="6130511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149804" y="6559000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4079" y="442835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9803" y="4749025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8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49803" y="509786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6</a:t>
            </a:r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49803" y="541854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149803" y="697476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4079" y="1018224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149804" y="1600981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149803" y="2202128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103199" y="7292057"/>
            <a:ext cx="54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149804" y="7720546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50%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149803" y="8136307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0%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281340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1815486" y="8462056"/>
            <a:ext cx="717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# times</a:t>
            </a:r>
            <a:endParaRPr lang="en-US" sz="14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3115113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649259" y="2513177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M</a:t>
            </a:r>
            <a:endParaRPr lang="en-US" sz="1400" baseline="-250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724055" y="78293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64079" y="2934280"/>
            <a:ext cx="58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9804" y="3413462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0.5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1149803" y="3924473"/>
            <a:ext cx="499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0.0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3752" y="3408589"/>
            <a:ext cx="145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fitted parameters</a:t>
            </a:r>
            <a:endParaRPr lang="en-US" sz="1400" baseline="-250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582987" y="507829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performance</a:t>
            </a:r>
            <a:endParaRPr lang="en-US" sz="1400" baseline="-25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24055" y="6679379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response</a:t>
            </a:r>
            <a:endParaRPr lang="en-US" sz="1400" baseline="-250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570157" y="1566213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115113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1649259" y="5696591"/>
            <a:ext cx="1196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 </a:t>
            </a:r>
            <a:r>
              <a:rPr lang="el-GR" sz="1400" dirty="0" smtClean="0"/>
              <a:t>α</a:t>
            </a:r>
            <a:r>
              <a:rPr lang="en-GB" sz="1400" baseline="-25000" dirty="0" smtClean="0"/>
              <a:t>R</a:t>
            </a:r>
            <a:endParaRPr lang="en-US" sz="1400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84</Words>
  <Application>Microsoft Macintosh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7</cp:revision>
  <dcterms:created xsi:type="dcterms:W3CDTF">2014-05-30T15:37:33Z</dcterms:created>
  <dcterms:modified xsi:type="dcterms:W3CDTF">2014-05-30T15:38:12Z</dcterms:modified>
</cp:coreProperties>
</file>