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728" y="-88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1547A-3FF5-504E-BEF0-D1EA7EDC7D60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4A66C-BC38-ED44-A20C-B00FC31364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A66C-BC38-ED44-A20C-B00FC313648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9"/>
            <a:ext cx="4371975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96778" y="488951"/>
            <a:ext cx="867966" cy="10401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882" y="488951"/>
            <a:ext cx="2518172" cy="104013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9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882" y="2844801"/>
            <a:ext cx="1693069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675" y="2844801"/>
            <a:ext cx="1693069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6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5" y="364068"/>
            <a:ext cx="287536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6" y="1913468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1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2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2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5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87EDE-16F6-484B-A33C-1CF8F64AC34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5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5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 descr="figure_1Bbi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577752" y="3780096"/>
            <a:ext cx="3188982" cy="25433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9574" y="104315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41121" y="3680676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1064079" y="3680676"/>
            <a:ext cx="585180" cy="1267192"/>
            <a:chOff x="1064079" y="3680676"/>
            <a:chExt cx="585180" cy="1267192"/>
          </a:xfrm>
        </p:grpSpPr>
        <p:sp>
          <p:nvSpPr>
            <p:cNvPr id="88" name="TextBox 87"/>
            <p:cNvSpPr txBox="1"/>
            <p:nvPr/>
          </p:nvSpPr>
          <p:spPr>
            <a:xfrm>
              <a:off x="1064079" y="3680676"/>
              <a:ext cx="585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1.0</a:t>
              </a:r>
              <a:endParaRPr lang="en-US" sz="12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49804" y="4159858"/>
              <a:ext cx="499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0.5</a:t>
              </a:r>
              <a:endParaRPr lang="en-US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49803" y="4670869"/>
              <a:ext cx="499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0.0</a:t>
              </a:r>
              <a:endParaRPr lang="en-US" sz="1200" dirty="0"/>
            </a:p>
          </p:txBody>
        </p:sp>
      </p:grpSp>
      <p:sp>
        <p:nvSpPr>
          <p:cNvPr id="91" name="TextBox 90"/>
          <p:cNvSpPr txBox="1"/>
          <p:nvPr/>
        </p:nvSpPr>
        <p:spPr>
          <a:xfrm rot="16200000">
            <a:off x="647114" y="4154985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% accuracy</a:t>
            </a:r>
            <a:endParaRPr lang="en-US" sz="1400" b="1" baseline="-25000" dirty="0"/>
          </a:p>
        </p:txBody>
      </p:sp>
      <p:pic>
        <p:nvPicPr>
          <p:cNvPr id="79" name="Picture 78" descr="fig1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920" y="1204722"/>
            <a:ext cx="3876675" cy="2073275"/>
          </a:xfrm>
          <a:prstGeom prst="rect">
            <a:avLst/>
          </a:prstGeom>
        </p:spPr>
      </p:pic>
      <p:grpSp>
        <p:nvGrpSpPr>
          <p:cNvPr id="100" name="Group 99"/>
          <p:cNvGrpSpPr/>
          <p:nvPr/>
        </p:nvGrpSpPr>
        <p:grpSpPr>
          <a:xfrm>
            <a:off x="1511428" y="6197462"/>
            <a:ext cx="1544422" cy="307777"/>
            <a:chOff x="1511428" y="6323408"/>
            <a:chExt cx="1544422" cy="307777"/>
          </a:xfrm>
        </p:grpSpPr>
        <p:sp>
          <p:nvSpPr>
            <p:cNvPr id="41" name="TextBox 40"/>
            <p:cNvSpPr txBox="1"/>
            <p:nvPr/>
          </p:nvSpPr>
          <p:spPr>
            <a:xfrm>
              <a:off x="1860056" y="6323408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5</a:t>
              </a:r>
              <a:endParaRPr lang="en-US" sz="1400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54138" y="6323408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10</a:t>
              </a:r>
              <a:endParaRPr lang="en-US" sz="1400" baseline="-25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689193" y="6323408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15</a:t>
              </a:r>
              <a:endParaRPr lang="en-US" sz="1400" baseline="-250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11428" y="6323408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US" sz="1400" baseline="-250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236318" y="6197462"/>
            <a:ext cx="1544422" cy="307777"/>
            <a:chOff x="1511428" y="6323408"/>
            <a:chExt cx="1544422" cy="307777"/>
          </a:xfrm>
        </p:grpSpPr>
        <p:sp>
          <p:nvSpPr>
            <p:cNvPr id="102" name="TextBox 101"/>
            <p:cNvSpPr txBox="1"/>
            <p:nvPr/>
          </p:nvSpPr>
          <p:spPr>
            <a:xfrm>
              <a:off x="1860056" y="6323408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5</a:t>
              </a:r>
              <a:endParaRPr lang="en-US" sz="1400" baseline="-250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254138" y="6323408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10</a:t>
              </a:r>
              <a:endParaRPr lang="en-US" sz="1400" baseline="-250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689193" y="6323408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15</a:t>
              </a:r>
              <a:endParaRPr lang="en-US" sz="1400" baseline="-250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511428" y="6323408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US" sz="1400" baseline="-25000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511428" y="4803504"/>
            <a:ext cx="1544422" cy="307777"/>
            <a:chOff x="1511428" y="6323408"/>
            <a:chExt cx="1544422" cy="307777"/>
          </a:xfrm>
        </p:grpSpPr>
        <p:sp>
          <p:nvSpPr>
            <p:cNvPr id="107" name="TextBox 106"/>
            <p:cNvSpPr txBox="1"/>
            <p:nvPr/>
          </p:nvSpPr>
          <p:spPr>
            <a:xfrm>
              <a:off x="1860056" y="6323408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5</a:t>
              </a:r>
              <a:endParaRPr lang="en-US" sz="1400" baseline="-25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254138" y="6323408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10</a:t>
              </a:r>
              <a:endParaRPr lang="en-US" sz="1400" baseline="-25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689193" y="6323408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15</a:t>
              </a:r>
              <a:endParaRPr lang="en-US" sz="1400" baseline="-250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511428" y="6323408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US" sz="1400" baseline="-25000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236318" y="4803504"/>
            <a:ext cx="1544422" cy="307777"/>
            <a:chOff x="1511428" y="6323408"/>
            <a:chExt cx="1544422" cy="307777"/>
          </a:xfrm>
        </p:grpSpPr>
        <p:sp>
          <p:nvSpPr>
            <p:cNvPr id="112" name="TextBox 111"/>
            <p:cNvSpPr txBox="1"/>
            <p:nvPr/>
          </p:nvSpPr>
          <p:spPr>
            <a:xfrm>
              <a:off x="1860056" y="6323408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5</a:t>
              </a:r>
              <a:endParaRPr lang="en-US" sz="1400" baseline="-25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254138" y="6323408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10</a:t>
              </a:r>
              <a:endParaRPr lang="en-US" sz="1400" baseline="-25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689193" y="6323408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15</a:t>
              </a:r>
              <a:endParaRPr lang="en-US" sz="1400" baseline="-250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511428" y="6323408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US" sz="1400" baseline="-25000" dirty="0"/>
            </a:p>
          </p:txBody>
        </p:sp>
      </p:grpSp>
      <p:sp>
        <p:nvSpPr>
          <p:cNvPr id="116" name="TextBox 115"/>
          <p:cNvSpPr txBox="1"/>
          <p:nvPr/>
        </p:nvSpPr>
        <p:spPr>
          <a:xfrm rot="16200000">
            <a:off x="465489" y="5540872"/>
            <a:ext cx="136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% choose target</a:t>
            </a:r>
            <a:endParaRPr lang="en-US" sz="1400" b="1" baseline="-25000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1064079" y="5078034"/>
            <a:ext cx="585180" cy="1267192"/>
            <a:chOff x="1064079" y="3680676"/>
            <a:chExt cx="585180" cy="1267192"/>
          </a:xfrm>
        </p:grpSpPr>
        <p:sp>
          <p:nvSpPr>
            <p:cNvPr id="119" name="TextBox 118"/>
            <p:cNvSpPr txBox="1"/>
            <p:nvPr/>
          </p:nvSpPr>
          <p:spPr>
            <a:xfrm>
              <a:off x="1064079" y="3680676"/>
              <a:ext cx="585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1.0</a:t>
              </a:r>
              <a:endParaRPr lang="en-US" sz="12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149804" y="4159858"/>
              <a:ext cx="499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0.5</a:t>
              </a:r>
              <a:endParaRPr lang="en-US" sz="12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149803" y="4670869"/>
              <a:ext cx="499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0.0</a:t>
              </a:r>
              <a:endParaRPr lang="en-US" sz="1200" dirty="0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1649259" y="6429046"/>
            <a:ext cx="13183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b="1" dirty="0" smtClean="0"/>
              <a:t>trial</a:t>
            </a:r>
            <a:endParaRPr lang="en-US" sz="1400" b="1" baseline="-25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377978" y="6429046"/>
            <a:ext cx="13183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b="1" dirty="0" smtClean="0"/>
              <a:t>trial</a:t>
            </a:r>
            <a:endParaRPr lang="en-US" sz="1400" b="1" baseline="-2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32</Words>
  <Application>Microsoft Macintosh PowerPoint</Application>
  <PresentationFormat>On-screen Show (16:9)</PresentationFormat>
  <Paragraphs>29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Balaguer</dc:creator>
  <cp:lastModifiedBy>Jan Balaguer</cp:lastModifiedBy>
  <cp:revision>9</cp:revision>
  <cp:lastPrinted>2014-06-03T00:22:34Z</cp:lastPrinted>
  <dcterms:created xsi:type="dcterms:W3CDTF">2014-06-02T17:43:04Z</dcterms:created>
  <dcterms:modified xsi:type="dcterms:W3CDTF">2014-06-03T00:22:45Z</dcterms:modified>
</cp:coreProperties>
</file>