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272" y="-8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1547A-3FF5-504E-BEF0-D1EA7EDC7D60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685800"/>
            <a:ext cx="2371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4A66C-BC38-ED44-A20C-B00FC31364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3138" y="685800"/>
            <a:ext cx="23717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A66C-BC38-ED44-A20C-B00FC31364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3081868"/>
            <a:ext cx="2257425" cy="871590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8"/>
            <a:ext cx="2257425" cy="871590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8"/>
            <a:ext cx="3833813" cy="845449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2"/>
            <a:ext cx="4114800" cy="81862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8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3"/>
            <a:ext cx="6172200" cy="6537502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2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9181397"/>
            <a:ext cx="2171700" cy="527402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2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6433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536433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536433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536433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536433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536433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5" Type="http://schemas.openxmlformats.org/officeDocument/2006/relationships/image" Target="../media/image3.pdf"/><Relationship Id="rId6" Type="http://schemas.openxmlformats.org/officeDocument/2006/relationships/image" Target="../media/image4.png"/><Relationship Id="rId7" Type="http://schemas.openxmlformats.org/officeDocument/2006/relationships/image" Target="../media/image5.pdf"/><Relationship Id="rId8" Type="http://schemas.openxmlformats.org/officeDocument/2006/relationships/image" Target="../media/image6.png"/><Relationship Id="rId9" Type="http://schemas.openxmlformats.org/officeDocument/2006/relationships/image" Target="../media/image7.pd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figure_2A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47160" y="930028"/>
            <a:ext cx="3786155" cy="1990145"/>
          </a:xfrm>
          <a:prstGeom prst="rect">
            <a:avLst/>
          </a:prstGeom>
        </p:spPr>
      </p:pic>
      <p:pic>
        <p:nvPicPr>
          <p:cNvPr id="16" name="Picture 15" descr="figure_2B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947160" y="2889322"/>
            <a:ext cx="3786155" cy="1990145"/>
          </a:xfrm>
          <a:prstGeom prst="rect">
            <a:avLst/>
          </a:prstGeom>
        </p:spPr>
      </p:pic>
      <p:pic>
        <p:nvPicPr>
          <p:cNvPr id="17" name="Picture 16" descr="figure_2C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947160" y="4514586"/>
            <a:ext cx="3786155" cy="1990145"/>
          </a:xfrm>
          <a:prstGeom prst="rect">
            <a:avLst/>
          </a:prstGeom>
        </p:spPr>
      </p:pic>
      <p:pic>
        <p:nvPicPr>
          <p:cNvPr id="18" name="Picture 17" descr="figure_2D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1947411" y="6681444"/>
            <a:ext cx="3785653" cy="24857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6099" y="1130082"/>
            <a:ext cx="383382" cy="431499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54828" y="6681443"/>
            <a:ext cx="386431" cy="431499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4829" y="3178803"/>
            <a:ext cx="367627" cy="431499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54829" y="4822133"/>
            <a:ext cx="359211" cy="431499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60191" y="656179"/>
            <a:ext cx="1771815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dirty="0" smtClean="0">
                <a:solidFill>
                  <a:srgbClr val="00FF00"/>
                </a:solidFill>
              </a:rPr>
              <a:t>Novel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80275" y="656179"/>
            <a:ext cx="1771815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Familiar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5947" y="597642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65528" y="5976424"/>
            <a:ext cx="595797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 smtClean="0"/>
              <a:t>0.5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989795" y="597642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476427" y="597642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56008" y="5976424"/>
            <a:ext cx="595797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 smtClean="0"/>
              <a:t>0.5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080275" y="597642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233241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977779" y="4328017"/>
            <a:ext cx="409030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l-GR" sz="1600" dirty="0" smtClean="0"/>
              <a:t>α</a:t>
            </a:r>
            <a:r>
              <a:rPr lang="en-US" sz="1600" baseline="-25000" dirty="0" smtClean="0"/>
              <a:t>R</a:t>
            </a:r>
            <a:endParaRPr lang="en-US" sz="16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233817" y="4328017"/>
            <a:ext cx="450040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l-GR" sz="1600" dirty="0" smtClean="0"/>
              <a:t>α</a:t>
            </a:r>
            <a:r>
              <a:rPr lang="en-US" sz="1600" baseline="-25000" dirty="0" smtClean="0"/>
              <a:t>M</a:t>
            </a:r>
            <a:endParaRPr lang="en-US" sz="16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100104" y="4328017"/>
            <a:ext cx="409030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l-GR" sz="1600" dirty="0" smtClean="0"/>
              <a:t>α</a:t>
            </a:r>
            <a:r>
              <a:rPr lang="en-US" sz="1600" baseline="-25000" dirty="0" smtClean="0"/>
              <a:t>R</a:t>
            </a:r>
            <a:endParaRPr lang="en-US" sz="16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2356142" y="4328017"/>
            <a:ext cx="450040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l-GR" sz="1600" dirty="0" smtClean="0"/>
              <a:t>α</a:t>
            </a:r>
            <a:r>
              <a:rPr lang="en-US" sz="1600" baseline="-25000" dirty="0" smtClean="0"/>
              <a:t>M</a:t>
            </a:r>
            <a:endParaRPr lang="en-US" sz="16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5385947" y="251160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65528" y="2511604"/>
            <a:ext cx="595797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 smtClean="0"/>
              <a:t>0.5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989795" y="251160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476427" y="251160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56008" y="2511604"/>
            <a:ext cx="595797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sz="1400" dirty="0" smtClean="0"/>
              <a:t>0.5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080275" y="2511604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874511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512214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153485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330928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972199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609902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251173" y="8941598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233241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874511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512214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153485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330928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2972199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609902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251173" y="7694176"/>
            <a:ext cx="375663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70932" y="6641388"/>
            <a:ext cx="72808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100%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533073" y="7105584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50%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418772" y="4797380"/>
            <a:ext cx="7802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100%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533071" y="5144778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/>
              <a:t>8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33071" y="5522691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/>
              <a:t>6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533071" y="5870089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40%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533071" y="7555992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418772" y="1103077"/>
            <a:ext cx="7802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1.0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533073" y="1734397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0.5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533071" y="2385639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0.0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470932" y="7899729"/>
            <a:ext cx="72808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100%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533073" y="8363926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50%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1533071" y="8814333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4440657" y="9167228"/>
            <a:ext cx="825811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pPr algn="ctr"/>
            <a:r>
              <a:rPr lang="en-GB" sz="1600" dirty="0" smtClean="0"/>
              <a:t># times</a:t>
            </a:r>
            <a:endParaRPr lang="en-US" sz="16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2486185" y="9167228"/>
            <a:ext cx="825811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pPr algn="ctr"/>
            <a:r>
              <a:rPr lang="en-GB" sz="1600" dirty="0" smtClean="0"/>
              <a:t># times</a:t>
            </a:r>
            <a:endParaRPr lang="en-US" sz="16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3485" y="2722609"/>
            <a:ext cx="1373169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sz="1600" dirty="0" smtClean="0"/>
              <a:t>parameter </a:t>
            </a:r>
            <a:r>
              <a:rPr lang="el-GR" sz="1600" dirty="0" smtClean="0"/>
              <a:t>α</a:t>
            </a:r>
            <a:r>
              <a:rPr lang="en-GB" sz="1600" baseline="-25000" dirty="0" smtClean="0"/>
              <a:t>M</a:t>
            </a:r>
            <a:endParaRPr lang="en-US" sz="1600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2199013" y="2722609"/>
            <a:ext cx="1373169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sz="1600" dirty="0" smtClean="0"/>
              <a:t>parameter </a:t>
            </a:r>
            <a:r>
              <a:rPr lang="el-GR" sz="1600" dirty="0" smtClean="0"/>
              <a:t>α</a:t>
            </a:r>
            <a:r>
              <a:rPr lang="en-GB" sz="1600" baseline="-25000" dirty="0" smtClean="0"/>
              <a:t>M</a:t>
            </a:r>
            <a:endParaRPr lang="en-US" sz="1600" baseline="-250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1046091" y="8471237"/>
            <a:ext cx="973988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GB" sz="1600" dirty="0" smtClean="0"/>
              <a:t>response</a:t>
            </a:r>
            <a:endParaRPr lang="en-US" sz="16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1418772" y="3178804"/>
            <a:ext cx="7802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1.0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533073" y="3697918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0.5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533071" y="4251513"/>
            <a:ext cx="665940" cy="32377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1400" dirty="0" smtClean="0"/>
              <a:t>0.0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700189" y="3682074"/>
            <a:ext cx="1665784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GB" sz="1600" dirty="0" smtClean="0"/>
              <a:t>fitted parameters</a:t>
            </a:r>
            <a:endParaRPr lang="en-US" sz="1600" baseline="-250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885585" y="5490923"/>
            <a:ext cx="1294989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GB" sz="1600" dirty="0" smtClean="0"/>
              <a:t>performance</a:t>
            </a:r>
            <a:endParaRPr lang="en-US" sz="1600" baseline="-25000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1046091" y="7225430"/>
            <a:ext cx="973988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GB" sz="1600" dirty="0" smtClean="0"/>
              <a:t>response</a:t>
            </a:r>
            <a:endParaRPr lang="en-US" sz="1600" baseline="-25000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872469" y="1686166"/>
            <a:ext cx="1321205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sz="1600" dirty="0" smtClean="0"/>
              <a:t>parameter </a:t>
            </a:r>
            <a:r>
              <a:rPr lang="el-GR" sz="1600" dirty="0" smtClean="0"/>
              <a:t>α</a:t>
            </a:r>
            <a:r>
              <a:rPr lang="en-GB" sz="1600" baseline="-25000" dirty="0" smtClean="0"/>
              <a:t>R</a:t>
            </a:r>
            <a:endParaRPr lang="en-US" sz="16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4153485" y="6171308"/>
            <a:ext cx="1321205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sz="1600" dirty="0" smtClean="0"/>
              <a:t>parameter </a:t>
            </a:r>
            <a:r>
              <a:rPr lang="el-GR" sz="1600" dirty="0" smtClean="0"/>
              <a:t>α</a:t>
            </a:r>
            <a:r>
              <a:rPr lang="en-GB" sz="1600" baseline="-25000" dirty="0" smtClean="0"/>
              <a:t>R</a:t>
            </a:r>
            <a:endParaRPr lang="en-US" sz="16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2199013" y="6171308"/>
            <a:ext cx="1321205" cy="35455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sz="1600" dirty="0" smtClean="0"/>
              <a:t>parameter </a:t>
            </a:r>
            <a:r>
              <a:rPr lang="el-GR" sz="1600" dirty="0" smtClean="0"/>
              <a:t>α</a:t>
            </a:r>
            <a:r>
              <a:rPr lang="en-GB" sz="1600" baseline="-25000" dirty="0" smtClean="0"/>
              <a:t>R</a:t>
            </a:r>
            <a:endParaRPr lang="en-US" sz="1600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84</Words>
  <Application>Microsoft Macintosh PowerPoint</Application>
  <PresentationFormat>A4 Paper (210x297 mm)</PresentationFormat>
  <Paragraphs>66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7</cp:revision>
  <dcterms:created xsi:type="dcterms:W3CDTF">2014-06-02T17:31:56Z</dcterms:created>
  <dcterms:modified xsi:type="dcterms:W3CDTF">2014-06-02T17:33:12Z</dcterms:modified>
</cp:coreProperties>
</file>