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3352" y="-88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1547A-3FF5-504E-BEF0-D1EA7EDC7D60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4A66C-BC38-ED44-A20C-B00FC31364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A66C-BC38-ED44-A20C-B00FC313648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9"/>
            <a:ext cx="4371975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96778" y="488951"/>
            <a:ext cx="867966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882" y="488951"/>
            <a:ext cx="2518172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9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882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5" y="364068"/>
            <a:ext cx="287536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6" y="1913468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1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2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2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5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5" Type="http://schemas.openxmlformats.org/officeDocument/2006/relationships/image" Target="../media/image3.pdf"/><Relationship Id="rId6" Type="http://schemas.openxmlformats.org/officeDocument/2006/relationships/image" Target="../media/image4.png"/><Relationship Id="rId7" Type="http://schemas.openxmlformats.org/officeDocument/2006/relationships/image" Target="../media/image5.pdf"/><Relationship Id="rId8" Type="http://schemas.openxmlformats.org/officeDocument/2006/relationships/image" Target="../media/image6.png"/><Relationship Id="rId9" Type="http://schemas.openxmlformats.org/officeDocument/2006/relationships/image" Target="../media/image7.pd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figure_2A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60371" y="858487"/>
            <a:ext cx="2839614" cy="1837057"/>
          </a:xfrm>
          <a:prstGeom prst="rect">
            <a:avLst/>
          </a:prstGeom>
        </p:spPr>
      </p:pic>
      <p:pic>
        <p:nvPicPr>
          <p:cNvPr id="16" name="Picture 15" descr="figure_2B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460371" y="2667066"/>
            <a:ext cx="2839614" cy="1837057"/>
          </a:xfrm>
          <a:prstGeom prst="rect">
            <a:avLst/>
          </a:prstGeom>
        </p:spPr>
      </p:pic>
      <p:pic>
        <p:nvPicPr>
          <p:cNvPr id="17" name="Picture 16" descr="figure_2C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1460371" y="4167310"/>
            <a:ext cx="2839614" cy="1837057"/>
          </a:xfrm>
          <a:prstGeom prst="rect">
            <a:avLst/>
          </a:prstGeom>
        </p:spPr>
      </p:pic>
      <p:pic>
        <p:nvPicPr>
          <p:cNvPr id="18" name="Picture 17" descr="figure_2D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1460558" y="6167486"/>
            <a:ext cx="2839239" cy="229456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9574" y="104315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1121" y="6167486"/>
            <a:ext cx="33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1121" y="293428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1121" y="445120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70143" y="605704"/>
            <a:ext cx="132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FF00"/>
                </a:solidFill>
              </a:rPr>
              <a:t>Novel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206" y="605704"/>
            <a:ext cx="132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Familiar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9460" y="5516698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24146" y="5516698"/>
            <a:ext cx="44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992346" y="5516698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07320" y="5516698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2006" y="5516698"/>
            <a:ext cx="44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560206" y="5516698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924930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669745" y="3995092"/>
            <a:ext cx="388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M</a:t>
            </a:r>
            <a:endParaRPr lang="en-US" sz="14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2382228" y="3995092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RC</a:t>
            </a:r>
            <a:endParaRPr lang="en-US" sz="14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2014756" y="3995092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RT</a:t>
            </a:r>
            <a:endParaRPr lang="en-US" sz="14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4039460" y="2318403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24146" y="2318403"/>
            <a:ext cx="44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992346" y="2318403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07320" y="2318403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92006" y="2318403"/>
            <a:ext cx="44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560206" y="2318403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655883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384160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115113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498196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229149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57426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688379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924930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5883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384160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115113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498196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229149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957426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688379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103199" y="6130511"/>
            <a:ext cx="54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149804" y="6559000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50%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1064079" y="4428350"/>
            <a:ext cx="58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149803" y="4749025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8</a:t>
            </a:r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149803" y="5097868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6</a:t>
            </a:r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149803" y="5418543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149803" y="6974761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064079" y="1018224"/>
            <a:ext cx="58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1.0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149804" y="1600981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149803" y="2202128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0.0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103199" y="7292057"/>
            <a:ext cx="54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149804" y="7720546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50%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1149803" y="8136307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281340" y="8462056"/>
            <a:ext cx="71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# times</a:t>
            </a:r>
            <a:endParaRPr lang="en-US" sz="14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1815486" y="8462056"/>
            <a:ext cx="71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# times</a:t>
            </a:r>
            <a:endParaRPr lang="en-US" sz="14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3115113" y="2513177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RT</a:t>
            </a:r>
            <a:endParaRPr lang="en-US" sz="1400" baseline="-25000" dirty="0"/>
          </a:p>
        </p:txBody>
      </p:sp>
      <p:sp>
        <p:nvSpPr>
          <p:cNvPr id="86" name="TextBox 85"/>
          <p:cNvSpPr txBox="1"/>
          <p:nvPr/>
        </p:nvSpPr>
        <p:spPr>
          <a:xfrm>
            <a:off x="1649259" y="2513177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RT</a:t>
            </a:r>
            <a:endParaRPr lang="en-US" sz="1400" baseline="-25000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724055" y="782935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response</a:t>
            </a:r>
            <a:endParaRPr lang="en-US" sz="1400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1064079" y="2934280"/>
            <a:ext cx="58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1.0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149804" y="3413462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149803" y="3924473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0.0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423752" y="3408589"/>
            <a:ext cx="145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fitted parameters</a:t>
            </a:r>
            <a:endParaRPr lang="en-US" sz="1400" baseline="-25000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582987" y="5078296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performance</a:t>
            </a:r>
            <a:endParaRPr lang="en-US" sz="1400" baseline="-25000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724055" y="6679379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response</a:t>
            </a:r>
            <a:endParaRPr lang="en-US" sz="1400" baseline="-25000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538097" y="156621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RC</a:t>
            </a:r>
            <a:endParaRPr lang="en-US" sz="14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115113" y="5696591"/>
            <a:ext cx="119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R</a:t>
            </a:r>
            <a:endParaRPr lang="en-US" sz="14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1649259" y="5696591"/>
            <a:ext cx="119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R</a:t>
            </a:r>
            <a:endParaRPr lang="en-US" sz="14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3104172" y="3993603"/>
            <a:ext cx="388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M</a:t>
            </a:r>
            <a:endParaRPr lang="en-US" sz="14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3816655" y="399360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RC</a:t>
            </a:r>
            <a:endParaRPr lang="en-US" sz="1400" baseline="-25000" dirty="0"/>
          </a:p>
        </p:txBody>
      </p:sp>
      <p:sp>
        <p:nvSpPr>
          <p:cNvPr id="95" name="TextBox 94"/>
          <p:cNvSpPr txBox="1"/>
          <p:nvPr/>
        </p:nvSpPr>
        <p:spPr>
          <a:xfrm>
            <a:off x="3449183" y="399360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RT</a:t>
            </a:r>
            <a:endParaRPr lang="en-US" sz="1400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86</Words>
  <Application>Microsoft Macintosh PowerPoint</Application>
  <PresentationFormat>On-screen Show (16:9)</PresentationFormat>
  <Paragraphs>68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8</cp:revision>
  <dcterms:created xsi:type="dcterms:W3CDTF">2014-05-30T15:39:21Z</dcterms:created>
  <dcterms:modified xsi:type="dcterms:W3CDTF">2014-05-30T15:44:01Z</dcterms:modified>
</cp:coreProperties>
</file>