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78FD3"/>
    <a:srgbClr val="F5BF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4896" y="-88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2C63-7CD3-8445-AFE5-A60ABAB837C8}" type="datetimeFigureOut">
              <a:rPr lang="en-US" smtClean="0"/>
              <a:pPr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4EF3-34DA-F144-B5C3-E5068A63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946713" y="2782466"/>
            <a:ext cx="8977557" cy="6981378"/>
            <a:chOff x="2139596" y="3161297"/>
            <a:chExt cx="7340270" cy="5708144"/>
          </a:xfrm>
        </p:grpSpPr>
        <p:pic>
          <p:nvPicPr>
            <p:cNvPr id="28" name="Content Placeholder 39" descr="6_r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2206411" y="3161297"/>
              <a:ext cx="7273455" cy="54421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" name="Group 63"/>
            <p:cNvGrpSpPr/>
            <p:nvPr/>
          </p:nvGrpSpPr>
          <p:grpSpPr>
            <a:xfrm>
              <a:off x="3652986" y="7012389"/>
              <a:ext cx="1011110" cy="931321"/>
              <a:chOff x="3474412" y="6277886"/>
              <a:chExt cx="840292" cy="77398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613588" y="6277886"/>
                <a:ext cx="564854" cy="564850"/>
                <a:chOff x="3246958" y="4775206"/>
                <a:chExt cx="461665" cy="461665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246958" y="4775206"/>
                  <a:ext cx="461665" cy="461665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ight Arrow 36"/>
                <p:cNvSpPr/>
                <p:nvPr/>
              </p:nvSpPr>
              <p:spPr>
                <a:xfrm>
                  <a:off x="3327988" y="4954970"/>
                  <a:ext cx="148612" cy="112692"/>
                </a:xfrm>
                <a:prstGeom prst="rightArrow">
                  <a:avLst/>
                </a:prstGeom>
                <a:solidFill>
                  <a:srgbClr val="F5BF64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ight Arrow 37"/>
                <p:cNvSpPr/>
                <p:nvPr/>
              </p:nvSpPr>
              <p:spPr>
                <a:xfrm>
                  <a:off x="3495666" y="4954970"/>
                  <a:ext cx="148612" cy="112692"/>
                </a:xfrm>
                <a:prstGeom prst="rightArrow">
                  <a:avLst/>
                </a:prstGeom>
                <a:solidFill>
                  <a:srgbClr val="F5BF64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3474412" y="6842737"/>
                <a:ext cx="840292" cy="20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Regular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524278" y="7012389"/>
              <a:ext cx="899756" cy="931321"/>
              <a:chOff x="5860624" y="6277886"/>
              <a:chExt cx="747750" cy="773984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53529" y="6277886"/>
                <a:ext cx="564854" cy="564850"/>
                <a:chOff x="5108682" y="4740989"/>
                <a:chExt cx="461665" cy="461665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5108682" y="4740989"/>
                  <a:ext cx="461665" cy="461665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>
                  <a:off x="5189712" y="4920753"/>
                  <a:ext cx="148612" cy="112692"/>
                </a:xfrm>
                <a:prstGeom prst="rightArrow">
                  <a:avLst/>
                </a:prstGeom>
                <a:solidFill>
                  <a:srgbClr val="F5BF64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16200000">
                  <a:off x="5264018" y="4793166"/>
                  <a:ext cx="148612" cy="112692"/>
                </a:xfrm>
                <a:prstGeom prst="rightArrow">
                  <a:avLst/>
                </a:prstGeom>
                <a:solidFill>
                  <a:srgbClr val="F5BF64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5860624" y="6842737"/>
                <a:ext cx="747750" cy="20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Elbow</a:t>
                </a:r>
                <a:endParaRPr lang="en-US" sz="14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7195990" y="7012389"/>
              <a:ext cx="1169574" cy="931321"/>
              <a:chOff x="6418856" y="6277886"/>
              <a:chExt cx="971985" cy="77398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627932" y="6277886"/>
                <a:ext cx="556704" cy="564850"/>
                <a:chOff x="5628294" y="3578843"/>
                <a:chExt cx="1617056" cy="1640718"/>
              </a:xfrm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5628294" y="3578843"/>
                  <a:ext cx="1617056" cy="1640718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Arrow 46"/>
                <p:cNvSpPr/>
                <p:nvPr/>
              </p:nvSpPr>
              <p:spPr>
                <a:xfrm>
                  <a:off x="5912117" y="4208498"/>
                  <a:ext cx="520537" cy="394722"/>
                </a:xfrm>
                <a:prstGeom prst="rightArrow">
                  <a:avLst/>
                </a:prstGeom>
                <a:solidFill>
                  <a:srgbClr val="F5BF64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ight Arrow 47"/>
                <p:cNvSpPr/>
                <p:nvPr/>
              </p:nvSpPr>
              <p:spPr>
                <a:xfrm rot="16200000">
                  <a:off x="6185355" y="3775019"/>
                  <a:ext cx="520537" cy="394722"/>
                </a:xfrm>
                <a:prstGeom prst="rightArrow">
                  <a:avLst/>
                </a:prstGeom>
                <a:solidFill>
                  <a:srgbClr val="578FD3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584618" y="4301776"/>
                  <a:ext cx="403558" cy="198458"/>
                </a:xfrm>
                <a:prstGeom prst="rect">
                  <a:avLst/>
                </a:prstGeom>
                <a:solidFill>
                  <a:srgbClr val="F5BF64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5400000">
                  <a:off x="6172384" y="4739748"/>
                  <a:ext cx="520537" cy="198458"/>
                </a:xfrm>
                <a:prstGeom prst="rect">
                  <a:avLst/>
                </a:prstGeom>
                <a:solidFill>
                  <a:srgbClr val="578FD3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6418856" y="6842737"/>
                <a:ext cx="971985" cy="20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Exchange</a:t>
                </a:r>
                <a:endParaRPr lang="en-US" sz="14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76470" y="7012389"/>
              <a:ext cx="1169574" cy="931321"/>
              <a:chOff x="4075669" y="6277886"/>
              <a:chExt cx="971985" cy="77398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284804" y="6277886"/>
                <a:ext cx="556586" cy="556582"/>
                <a:chOff x="3766570" y="4775206"/>
                <a:chExt cx="454909" cy="454909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3766570" y="4775206"/>
                  <a:ext cx="454909" cy="45490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ight Arrow 40"/>
                <p:cNvSpPr/>
                <p:nvPr/>
              </p:nvSpPr>
              <p:spPr>
                <a:xfrm>
                  <a:off x="3846415" y="4952340"/>
                  <a:ext cx="146437" cy="111043"/>
                </a:xfrm>
                <a:prstGeom prst="rightArrow">
                  <a:avLst/>
                </a:prstGeom>
                <a:solidFill>
                  <a:srgbClr val="F5BF64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>
                  <a:off x="4011639" y="4952340"/>
                  <a:ext cx="146437" cy="111043"/>
                </a:xfrm>
                <a:prstGeom prst="rightArrow">
                  <a:avLst/>
                </a:prstGeom>
                <a:solidFill>
                  <a:srgbClr val="F5BF64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5400000">
                  <a:off x="3919633" y="4857785"/>
                  <a:ext cx="146437" cy="5583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 rot="5400000">
                  <a:off x="3919633" y="5101791"/>
                  <a:ext cx="146437" cy="5583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4075669" y="6842737"/>
                <a:ext cx="971985" cy="20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Exchange</a:t>
                </a:r>
                <a:endParaRPr lang="en-US" sz="14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756209" y="8203741"/>
              <a:ext cx="1632261" cy="327140"/>
              <a:chOff x="3560196" y="9870560"/>
              <a:chExt cx="1356505" cy="271872"/>
            </a:xfrm>
          </p:grpSpPr>
          <p:sp>
            <p:nvSpPr>
              <p:cNvPr id="58" name="Left Bracket 57"/>
              <p:cNvSpPr/>
              <p:nvPr/>
            </p:nvSpPr>
            <p:spPr>
              <a:xfrm rot="16200000">
                <a:off x="4128572" y="9335028"/>
                <a:ext cx="219753" cy="135650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19924" y="9870560"/>
                <a:ext cx="1228476" cy="27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Stay</a:t>
                </a:r>
                <a:endParaRPr lang="en-US" sz="20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567364" y="8203739"/>
              <a:ext cx="1632264" cy="327140"/>
              <a:chOff x="5896431" y="9870559"/>
              <a:chExt cx="1356507" cy="271872"/>
            </a:xfrm>
          </p:grpSpPr>
          <p:sp>
            <p:nvSpPr>
              <p:cNvPr id="60" name="Left Bracket 59"/>
              <p:cNvSpPr/>
              <p:nvPr/>
            </p:nvSpPr>
            <p:spPr>
              <a:xfrm rot="16200000">
                <a:off x="6464808" y="9335026"/>
                <a:ext cx="219753" cy="1356507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956160" y="9870559"/>
                <a:ext cx="1228476" cy="27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Switch</a:t>
                </a:r>
                <a:endParaRPr lang="en-US" sz="20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571349" y="8542301"/>
              <a:ext cx="3628279" cy="327140"/>
              <a:chOff x="4237625" y="10151923"/>
              <a:chExt cx="3015313" cy="271877"/>
            </a:xfrm>
          </p:grpSpPr>
          <p:sp>
            <p:nvSpPr>
              <p:cNvPr id="62" name="Left Bracket 61"/>
              <p:cNvSpPr/>
              <p:nvPr/>
            </p:nvSpPr>
            <p:spPr>
              <a:xfrm rot="16200000">
                <a:off x="5635405" y="8786981"/>
                <a:ext cx="219753" cy="3015313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84804" y="10151923"/>
                <a:ext cx="2899832" cy="271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Exchange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 rot="16200000">
              <a:off x="666136" y="6136332"/>
              <a:ext cx="3336971" cy="39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Reaction time (ms)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09560" y="7830566"/>
              <a:ext cx="496650" cy="27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600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09560" y="6712590"/>
              <a:ext cx="496650" cy="27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800</a:t>
              </a:r>
              <a:endParaRPr lang="en-US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405565" y="5637435"/>
              <a:ext cx="600645" cy="27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1000</a:t>
              </a:r>
              <a:endParaRPr lang="en-US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05565" y="4519459"/>
              <a:ext cx="600645" cy="27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1200</a:t>
              </a:r>
              <a:endParaRPr lang="en-US" sz="16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006210" y="8007526"/>
              <a:ext cx="535935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47733" y="540491"/>
            <a:ext cx="1739894" cy="338548"/>
          </a:xfrm>
          <a:prstGeom prst="rect">
            <a:avLst/>
          </a:prstGeom>
          <a:noFill/>
        </p:spPr>
        <p:txBody>
          <a:bodyPr wrap="square" lIns="91430" tIns="45717" rIns="91430" bIns="45717" rtlCol="0">
            <a:spAutoFit/>
          </a:bodyPr>
          <a:lstStyle/>
          <a:p>
            <a:pPr algn="ctr"/>
            <a:r>
              <a:rPr lang="en-US" sz="1600" dirty="0" smtClean="0"/>
              <a:t>3 ± 3.5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07923" y="397790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A</a:t>
            </a:r>
            <a:endParaRPr lang="en-US" sz="3600" b="1" dirty="0"/>
          </a:p>
        </p:txBody>
      </p:sp>
      <p:grpSp>
        <p:nvGrpSpPr>
          <p:cNvPr id="80" name="Group 79"/>
          <p:cNvGrpSpPr/>
          <p:nvPr/>
        </p:nvGrpSpPr>
        <p:grpSpPr>
          <a:xfrm>
            <a:off x="1059125" y="540491"/>
            <a:ext cx="8127838" cy="3697589"/>
            <a:chOff x="1059125" y="540491"/>
            <a:chExt cx="8127838" cy="3697589"/>
          </a:xfrm>
        </p:grpSpPr>
        <p:pic>
          <p:nvPicPr>
            <p:cNvPr id="5" name="Picture 4" descr="block cu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502" y="1260456"/>
              <a:ext cx="1210278" cy="1210279"/>
            </a:xfrm>
            <a:prstGeom prst="roundRect">
              <a:avLst/>
            </a:prstGeom>
          </p:spPr>
        </p:pic>
        <p:pic>
          <p:nvPicPr>
            <p:cNvPr id="6" name="Picture 5" descr="achiev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8757" y="1260456"/>
              <a:ext cx="1210278" cy="1210279"/>
            </a:xfrm>
            <a:prstGeom prst="roundRect">
              <a:avLst/>
            </a:prstGeom>
          </p:spPr>
        </p:pic>
        <p:pic>
          <p:nvPicPr>
            <p:cNvPr id="7" name="Picture 6" descr="bailou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2000" y="3031042"/>
              <a:ext cx="1207035" cy="1207038"/>
            </a:xfrm>
            <a:prstGeom prst="roundRect">
              <a:avLst/>
            </a:prstGeom>
          </p:spPr>
        </p:pic>
        <p:pic>
          <p:nvPicPr>
            <p:cNvPr id="8" name="Picture 7" descr="big 1 regula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73785" y="1260456"/>
              <a:ext cx="1210278" cy="1210279"/>
            </a:xfrm>
            <a:prstGeom prst="roundRect">
              <a:avLst/>
            </a:prstGeom>
          </p:spPr>
        </p:pic>
        <p:pic>
          <p:nvPicPr>
            <p:cNvPr id="9" name="Picture 8" descr="big 2 exchang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84061" y="1263939"/>
              <a:ext cx="1206795" cy="1206797"/>
            </a:xfrm>
            <a:prstGeom prst="round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1163503" y="903235"/>
              <a:ext cx="726408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17784" y="886476"/>
              <a:ext cx="2582764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r>
                <a:rPr lang="en-US" sz="1600" dirty="0" smtClean="0"/>
                <a:t>time (seconds)</a:t>
              </a:r>
              <a:endParaRPr lang="en-US" sz="1600" dirty="0"/>
            </a:p>
          </p:txBody>
        </p:sp>
        <p:sp>
          <p:nvSpPr>
            <p:cNvPr id="13" name="Pentagon 12"/>
            <p:cNvSpPr/>
            <p:nvPr/>
          </p:nvSpPr>
          <p:spPr>
            <a:xfrm>
              <a:off x="2827387" y="2601304"/>
              <a:ext cx="298055" cy="147633"/>
            </a:xfrm>
            <a:prstGeom prst="homePlate">
              <a:avLst/>
            </a:prstGeom>
            <a:solidFill>
              <a:srgbClr val="F7BF5E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4" name="Pentagon 13"/>
            <p:cNvSpPr/>
            <p:nvPr/>
          </p:nvSpPr>
          <p:spPr>
            <a:xfrm rot="16200000">
              <a:off x="4044182" y="2601303"/>
              <a:ext cx="298056" cy="147636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5746111" y="2601304"/>
              <a:ext cx="298055" cy="147633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-Up Arrow 15"/>
            <p:cNvSpPr/>
            <p:nvPr/>
          </p:nvSpPr>
          <p:spPr>
            <a:xfrm rot="5400000">
              <a:off x="4642049" y="2029794"/>
              <a:ext cx="730691" cy="2549451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9030" y="3300837"/>
              <a:ext cx="2372562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r>
                <a:rPr lang="en-US" sz="1600" dirty="0" smtClean="0"/>
                <a:t>50% journeys cancelled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85358" y="540492"/>
              <a:ext cx="1622620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3 ± 2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71498" y="540492"/>
              <a:ext cx="1617600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3 ± 2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6711" y="540491"/>
              <a:ext cx="1617600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3 ± 2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5916" y="540491"/>
              <a:ext cx="2061972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2 ± 3.5</a:t>
              </a:r>
              <a:endParaRPr lang="en-US" sz="1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990995" y="2939596"/>
              <a:ext cx="285214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59125" y="2443909"/>
              <a:ext cx="1450435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5BF64"/>
                  </a:solidFill>
                </a:rPr>
                <a:t>yellow line</a:t>
              </a:r>
              <a:endParaRPr lang="en-US" sz="1600" dirty="0">
                <a:solidFill>
                  <a:srgbClr val="F5BF64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96644" y="2443918"/>
              <a:ext cx="1450435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578FD3"/>
                  </a:solidFill>
                </a:rPr>
                <a:t>blue line</a:t>
              </a:r>
              <a:endParaRPr lang="en-US" sz="1600" dirty="0">
                <a:solidFill>
                  <a:srgbClr val="578FD3"/>
                </a:solidFill>
              </a:endParaRPr>
            </a:p>
          </p:txBody>
        </p:sp>
        <p:pic>
          <p:nvPicPr>
            <p:cNvPr id="73" name="Picture 72" descr="big 3 elbow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0660" y="1260456"/>
              <a:ext cx="1207035" cy="1207038"/>
            </a:xfrm>
            <a:prstGeom prst="round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225539" y="1696331"/>
              <a:ext cx="1617600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…</a:t>
              </a:r>
              <a:endParaRPr lang="en-US" sz="1600" dirty="0"/>
            </a:p>
          </p:txBody>
        </p:sp>
        <p:pic>
          <p:nvPicPr>
            <p:cNvPr id="78" name="Picture 77" descr="achiev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19195" y="1260456"/>
              <a:ext cx="1210278" cy="1210278"/>
            </a:xfrm>
            <a:prstGeom prst="round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7447069" y="540491"/>
              <a:ext cx="1739894" cy="33854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1600" dirty="0" smtClean="0"/>
                <a:t>3 ± 3.5</a:t>
              </a:r>
              <a:endParaRPr lang="en-US" sz="16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18405" y="4238080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B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50</Words>
  <Application>Microsoft Macintosh PowerPoint</Application>
  <PresentationFormat>A3 Paper (297x420 mm)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16</cp:revision>
  <dcterms:created xsi:type="dcterms:W3CDTF">2014-09-09T14:36:07Z</dcterms:created>
  <dcterms:modified xsi:type="dcterms:W3CDTF">2014-09-09T15:32:51Z</dcterms:modified>
</cp:coreProperties>
</file>