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78FD3"/>
    <a:srgbClr val="F5BF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288" y="-13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2C63-7CD3-8445-AFE5-A60ABAB837C8}" type="datetimeFigureOut">
              <a:rPr lang="en-US" smtClean="0"/>
              <a:pPr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6453" y="1747285"/>
            <a:ext cx="6914309" cy="3960365"/>
            <a:chOff x="9211239" y="6179810"/>
            <a:chExt cx="8339973" cy="4776956"/>
          </a:xfrm>
        </p:grpSpPr>
        <p:pic>
          <p:nvPicPr>
            <p:cNvPr id="5" name="Picture 4" descr="block c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6" name="Picture 5" descr="achiev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7" name="Picture 6" descr="bailou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8" name="Picture 7" descr="big 1 regula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9" name="Picture 8" descr="big 2 exchang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10" name="Picture 9" descr="big 3 elbow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9471499" y="661735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35907" y="6597136"/>
              <a:ext cx="3115305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1600" dirty="0" smtClean="0"/>
                <a:t>time (seconds)</a:t>
              </a:r>
              <a:endParaRPr lang="en-US" sz="1600" dirty="0"/>
            </a:p>
          </p:txBody>
        </p:sp>
        <p:sp>
          <p:nvSpPr>
            <p:cNvPr id="13" name="Pentagon 12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-Up Arrow 15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41215" y="9954432"/>
              <a:ext cx="1834491" cy="1002334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1600" dirty="0" smtClean="0"/>
                <a:t>around 50% journeys cancelled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11239" y="6179810"/>
              <a:ext cx="2098643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3.5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04050" y="6179811"/>
              <a:ext cx="1957189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2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34761" y="6179810"/>
              <a:ext cx="1951134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 2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72793" y="6179810"/>
              <a:ext cx="1951134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2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841519" y="6179811"/>
              <a:ext cx="2487131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2 ± 3.5</a:t>
              </a:r>
              <a:endParaRPr lang="en-US" sz="1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345600" y="8475698"/>
              <a:ext cx="1749501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5BF64"/>
                  </a:solidFill>
                </a:rPr>
                <a:t>yellow line</a:t>
              </a:r>
              <a:endParaRPr lang="en-US" sz="1600" dirty="0">
                <a:solidFill>
                  <a:srgbClr val="F5BF64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75704" y="8475698"/>
              <a:ext cx="1749501" cy="408353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578FD3"/>
                  </a:solidFill>
                </a:rPr>
                <a:t>blue line</a:t>
              </a:r>
              <a:endParaRPr lang="en-US" sz="1600" dirty="0">
                <a:solidFill>
                  <a:srgbClr val="578FD3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26947" y="1604586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37429" y="5852269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B</a:t>
            </a:r>
            <a:endParaRPr lang="en-US" sz="3600" b="1" dirty="0"/>
          </a:p>
        </p:txBody>
      </p:sp>
      <p:pic>
        <p:nvPicPr>
          <p:cNvPr id="28" name="Content Placeholder 39" descr="6_r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272222" y="5829125"/>
            <a:ext cx="6044671" cy="45227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/>
          <p:cNvGrpSpPr/>
          <p:nvPr/>
        </p:nvGrpSpPr>
        <p:grpSpPr>
          <a:xfrm>
            <a:off x="5953529" y="6277886"/>
            <a:ext cx="564854" cy="564850"/>
            <a:chOff x="5108682" y="4740989"/>
            <a:chExt cx="461665" cy="461665"/>
          </a:xfrm>
        </p:grpSpPr>
        <p:sp>
          <p:nvSpPr>
            <p:cNvPr id="32" name="Rounded Rectangle 31"/>
            <p:cNvSpPr/>
            <p:nvPr/>
          </p:nvSpPr>
          <p:spPr>
            <a:xfrm>
              <a:off x="5108682" y="4740989"/>
              <a:ext cx="461665" cy="4616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5189712" y="4920753"/>
              <a:ext cx="148612" cy="112692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rot="16200000">
              <a:off x="5264018" y="4793166"/>
              <a:ext cx="148612" cy="112692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3588" y="6277886"/>
            <a:ext cx="564854" cy="564850"/>
            <a:chOff x="3246958" y="4775206"/>
            <a:chExt cx="461665" cy="461665"/>
          </a:xfrm>
        </p:grpSpPr>
        <p:sp>
          <p:nvSpPr>
            <p:cNvPr id="36" name="Rounded Rectangle 35"/>
            <p:cNvSpPr/>
            <p:nvPr/>
          </p:nvSpPr>
          <p:spPr>
            <a:xfrm>
              <a:off x="3246958" y="4775206"/>
              <a:ext cx="461665" cy="4616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3327988" y="4954970"/>
              <a:ext cx="148612" cy="112692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495666" y="4954970"/>
              <a:ext cx="148612" cy="112692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84804" y="6277886"/>
            <a:ext cx="556586" cy="556582"/>
            <a:chOff x="3766570" y="4775206"/>
            <a:chExt cx="454909" cy="454909"/>
          </a:xfrm>
        </p:grpSpPr>
        <p:sp>
          <p:nvSpPr>
            <p:cNvPr id="40" name="Rounded Rectangle 39"/>
            <p:cNvSpPr/>
            <p:nvPr/>
          </p:nvSpPr>
          <p:spPr>
            <a:xfrm>
              <a:off x="3766570" y="4775206"/>
              <a:ext cx="454909" cy="45490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3846415" y="4952340"/>
              <a:ext cx="146437" cy="111043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1639" y="4952340"/>
              <a:ext cx="146437" cy="111043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919633" y="4857785"/>
              <a:ext cx="146437" cy="5583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919633" y="5101791"/>
              <a:ext cx="146437" cy="5583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27932" y="6277886"/>
            <a:ext cx="556704" cy="564850"/>
            <a:chOff x="5628294" y="3578843"/>
            <a:chExt cx="1617056" cy="1640718"/>
          </a:xfrm>
        </p:grpSpPr>
        <p:sp>
          <p:nvSpPr>
            <p:cNvPr id="46" name="Rounded Rectangle 45"/>
            <p:cNvSpPr/>
            <p:nvPr/>
          </p:nvSpPr>
          <p:spPr>
            <a:xfrm>
              <a:off x="5628294" y="3578843"/>
              <a:ext cx="1617056" cy="164071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5912117" y="4208498"/>
              <a:ext cx="520537" cy="394722"/>
            </a:xfrm>
            <a:prstGeom prst="rightArrow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16200000">
              <a:off x="6185355" y="3775019"/>
              <a:ext cx="520537" cy="394722"/>
            </a:xfrm>
            <a:prstGeom prst="rightArrow">
              <a:avLst/>
            </a:prstGeom>
            <a:solidFill>
              <a:srgbClr val="578FD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84618" y="4301776"/>
              <a:ext cx="403558" cy="198458"/>
            </a:xfrm>
            <a:prstGeom prst="rect">
              <a:avLst/>
            </a:prstGeom>
            <a:solidFill>
              <a:srgbClr val="F5BF6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172384" y="4739748"/>
              <a:ext cx="520537" cy="198458"/>
            </a:xfrm>
            <a:prstGeom prst="rect">
              <a:avLst/>
            </a:prstGeom>
            <a:solidFill>
              <a:srgbClr val="578FD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03452" y="684273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Regular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5453" y="684273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Elbow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568120" y="6842736"/>
            <a:ext cx="673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Exchange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224933" y="6842736"/>
            <a:ext cx="673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Exchange</a:t>
            </a:r>
            <a:endParaRPr lang="en-US" sz="1000" dirty="0"/>
          </a:p>
        </p:txBody>
      </p:sp>
      <p:sp>
        <p:nvSpPr>
          <p:cNvPr id="58" name="Left Bracket 57"/>
          <p:cNvSpPr/>
          <p:nvPr/>
        </p:nvSpPr>
        <p:spPr>
          <a:xfrm rot="16200000">
            <a:off x="4128571" y="9197123"/>
            <a:ext cx="219754" cy="16323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551625" y="10123157"/>
            <a:ext cx="136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Stay</a:t>
            </a:r>
            <a:endParaRPr lang="en-US" sz="1600" dirty="0"/>
          </a:p>
        </p:txBody>
      </p:sp>
      <p:sp>
        <p:nvSpPr>
          <p:cNvPr id="60" name="Left Bracket 59"/>
          <p:cNvSpPr/>
          <p:nvPr/>
        </p:nvSpPr>
        <p:spPr>
          <a:xfrm rot="16200000">
            <a:off x="6464807" y="9197122"/>
            <a:ext cx="219754" cy="16323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887861" y="10123156"/>
            <a:ext cx="136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62" name="Left Bracket 61"/>
          <p:cNvSpPr/>
          <p:nvPr/>
        </p:nvSpPr>
        <p:spPr>
          <a:xfrm rot="16200000">
            <a:off x="5635403" y="8959622"/>
            <a:ext cx="219754" cy="3291129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99715" y="10715064"/>
            <a:ext cx="3291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</Words>
  <Application>Microsoft Macintosh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10</cp:revision>
  <dcterms:created xsi:type="dcterms:W3CDTF">2014-09-08T14:25:11Z</dcterms:created>
  <dcterms:modified xsi:type="dcterms:W3CDTF">2014-09-08T15:31:00Z</dcterms:modified>
</cp:coreProperties>
</file>