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</p:sldIdLst>
  <p:sldSz cx="12801600" cy="9601200" type="A3"/>
  <p:notesSz cx="9144000" cy="6858000"/>
  <p:defaultTextStyle>
    <a:defPPr>
      <a:defRPr lang="en-US"/>
    </a:defPPr>
    <a:lvl1pPr marL="0" algn="l" defTabSz="6109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10956" algn="l" defTabSz="6109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21913" algn="l" defTabSz="6109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32869" algn="l" defTabSz="6109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43825" algn="l" defTabSz="6109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54782" algn="l" defTabSz="6109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65738" algn="l" defTabSz="6109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76695" algn="l" defTabSz="6109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87651" algn="l" defTabSz="6109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scaleToFitPaper="1"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>
        <p:scale>
          <a:sx n="66" d="100"/>
          <a:sy n="66" d="100"/>
        </p:scale>
        <p:origin x="-2816" y="-1208"/>
      </p:cViewPr>
      <p:guideLst>
        <p:guide orient="horz" pos="3024"/>
        <p:guide pos="403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2982597"/>
            <a:ext cx="10881360" cy="205803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0240" y="5440680"/>
            <a:ext cx="8961120" cy="24536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109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219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328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438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547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657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766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876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3F8BF-4A88-DA4A-B7AA-857DB8F0DE86}" type="datetimeFigureOut">
              <a:rPr lang="en-US" smtClean="0"/>
              <a:t>9/8/14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8D702-EA5B-E44E-9BDE-FC2A7BE25C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3F8BF-4A88-DA4A-B7AA-857DB8F0DE86}" type="datetimeFigureOut">
              <a:rPr lang="en-US" smtClean="0"/>
              <a:t>9/8/14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8D702-EA5B-E44E-9BDE-FC2A7BE25C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54589" y="384495"/>
            <a:ext cx="3120391" cy="819213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3420" y="384495"/>
            <a:ext cx="9147811" cy="819213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3F8BF-4A88-DA4A-B7AA-857DB8F0DE86}" type="datetimeFigureOut">
              <a:rPr lang="en-US" smtClean="0"/>
              <a:t>9/8/14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8D702-EA5B-E44E-9BDE-FC2A7BE25C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3F8BF-4A88-DA4A-B7AA-857DB8F0DE86}" type="datetimeFigureOut">
              <a:rPr lang="en-US" smtClean="0"/>
              <a:t>9/8/14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8D702-EA5B-E44E-9BDE-FC2A7BE25C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1239" y="6169662"/>
            <a:ext cx="10881360" cy="190690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1239" y="4069399"/>
            <a:ext cx="10881360" cy="2100262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10956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21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3286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4382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5478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6573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7669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8765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3F8BF-4A88-DA4A-B7AA-857DB8F0DE86}" type="datetimeFigureOut">
              <a:rPr lang="en-US" smtClean="0"/>
              <a:t>9/8/14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8D702-EA5B-E44E-9BDE-FC2A7BE25C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3421" y="2240282"/>
            <a:ext cx="6134100" cy="6336348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40881" y="2240282"/>
            <a:ext cx="6134100" cy="6336348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3F8BF-4A88-DA4A-B7AA-857DB8F0DE86}" type="datetimeFigureOut">
              <a:rPr lang="en-US" smtClean="0"/>
              <a:t>9/8/14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8D702-EA5B-E44E-9BDE-FC2A7BE25C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" y="2149158"/>
            <a:ext cx="5656263" cy="89566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10956" indent="0">
              <a:buNone/>
              <a:defRPr sz="2700" b="1"/>
            </a:lvl2pPr>
            <a:lvl3pPr marL="1221913" indent="0">
              <a:buNone/>
              <a:defRPr sz="2400" b="1"/>
            </a:lvl3pPr>
            <a:lvl4pPr marL="1832869" indent="0">
              <a:buNone/>
              <a:defRPr sz="2100" b="1"/>
            </a:lvl4pPr>
            <a:lvl5pPr marL="2443825" indent="0">
              <a:buNone/>
              <a:defRPr sz="2100" b="1"/>
            </a:lvl5pPr>
            <a:lvl6pPr marL="3054782" indent="0">
              <a:buNone/>
              <a:defRPr sz="2100" b="1"/>
            </a:lvl6pPr>
            <a:lvl7pPr marL="3665738" indent="0">
              <a:buNone/>
              <a:defRPr sz="2100" b="1"/>
            </a:lvl7pPr>
            <a:lvl8pPr marL="4276695" indent="0">
              <a:buNone/>
              <a:defRPr sz="2100" b="1"/>
            </a:lvl8pPr>
            <a:lvl9pPr marL="4887651" indent="0">
              <a:buNone/>
              <a:defRPr sz="21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080" y="3044825"/>
            <a:ext cx="5656263" cy="553180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03036" y="2149158"/>
            <a:ext cx="5658486" cy="89566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10956" indent="0">
              <a:buNone/>
              <a:defRPr sz="2700" b="1"/>
            </a:lvl2pPr>
            <a:lvl3pPr marL="1221913" indent="0">
              <a:buNone/>
              <a:defRPr sz="2400" b="1"/>
            </a:lvl3pPr>
            <a:lvl4pPr marL="1832869" indent="0">
              <a:buNone/>
              <a:defRPr sz="2100" b="1"/>
            </a:lvl4pPr>
            <a:lvl5pPr marL="2443825" indent="0">
              <a:buNone/>
              <a:defRPr sz="2100" b="1"/>
            </a:lvl5pPr>
            <a:lvl6pPr marL="3054782" indent="0">
              <a:buNone/>
              <a:defRPr sz="2100" b="1"/>
            </a:lvl6pPr>
            <a:lvl7pPr marL="3665738" indent="0">
              <a:buNone/>
              <a:defRPr sz="2100" b="1"/>
            </a:lvl7pPr>
            <a:lvl8pPr marL="4276695" indent="0">
              <a:buNone/>
              <a:defRPr sz="2100" b="1"/>
            </a:lvl8pPr>
            <a:lvl9pPr marL="4887651" indent="0">
              <a:buNone/>
              <a:defRPr sz="21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3036" y="3044825"/>
            <a:ext cx="5658486" cy="553180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3F8BF-4A88-DA4A-B7AA-857DB8F0DE86}" type="datetimeFigureOut">
              <a:rPr lang="en-US" smtClean="0"/>
              <a:t>9/8/14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8D702-EA5B-E44E-9BDE-FC2A7BE25C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3F8BF-4A88-DA4A-B7AA-857DB8F0DE86}" type="datetimeFigureOut">
              <a:rPr lang="en-US" smtClean="0"/>
              <a:t>9/8/14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8D702-EA5B-E44E-9BDE-FC2A7BE25C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3F8BF-4A88-DA4A-B7AA-857DB8F0DE86}" type="datetimeFigureOut">
              <a:rPr lang="en-US" smtClean="0"/>
              <a:t>9/8/14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8D702-EA5B-E44E-9BDE-FC2A7BE25C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382270"/>
            <a:ext cx="4211639" cy="1626870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5071" y="382272"/>
            <a:ext cx="7156450" cy="8194358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0080" y="2009142"/>
            <a:ext cx="4211639" cy="6567488"/>
          </a:xfrm>
        </p:spPr>
        <p:txBody>
          <a:bodyPr/>
          <a:lstStyle>
            <a:lvl1pPr marL="0" indent="0">
              <a:buNone/>
              <a:defRPr sz="1900"/>
            </a:lvl1pPr>
            <a:lvl2pPr marL="610956" indent="0">
              <a:buNone/>
              <a:defRPr sz="1600"/>
            </a:lvl2pPr>
            <a:lvl3pPr marL="1221913" indent="0">
              <a:buNone/>
              <a:defRPr sz="1300"/>
            </a:lvl3pPr>
            <a:lvl4pPr marL="1832869" indent="0">
              <a:buNone/>
              <a:defRPr sz="1200"/>
            </a:lvl4pPr>
            <a:lvl5pPr marL="2443825" indent="0">
              <a:buNone/>
              <a:defRPr sz="1200"/>
            </a:lvl5pPr>
            <a:lvl6pPr marL="3054782" indent="0">
              <a:buNone/>
              <a:defRPr sz="1200"/>
            </a:lvl6pPr>
            <a:lvl7pPr marL="3665738" indent="0">
              <a:buNone/>
              <a:defRPr sz="1200"/>
            </a:lvl7pPr>
            <a:lvl8pPr marL="4276695" indent="0">
              <a:buNone/>
              <a:defRPr sz="1200"/>
            </a:lvl8pPr>
            <a:lvl9pPr marL="4887651" indent="0">
              <a:buNone/>
              <a:defRPr sz="12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3F8BF-4A88-DA4A-B7AA-857DB8F0DE86}" type="datetimeFigureOut">
              <a:rPr lang="en-US" smtClean="0"/>
              <a:t>9/8/14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8D702-EA5B-E44E-9BDE-FC2A7BE25C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9203" y="6720840"/>
            <a:ext cx="7680960" cy="793433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09203" y="857885"/>
            <a:ext cx="7680960" cy="5760720"/>
          </a:xfrm>
        </p:spPr>
        <p:txBody>
          <a:bodyPr/>
          <a:lstStyle>
            <a:lvl1pPr marL="0" indent="0">
              <a:buNone/>
              <a:defRPr sz="4300"/>
            </a:lvl1pPr>
            <a:lvl2pPr marL="610956" indent="0">
              <a:buNone/>
              <a:defRPr sz="3700"/>
            </a:lvl2pPr>
            <a:lvl3pPr marL="1221913" indent="0">
              <a:buNone/>
              <a:defRPr sz="3200"/>
            </a:lvl3pPr>
            <a:lvl4pPr marL="1832869" indent="0">
              <a:buNone/>
              <a:defRPr sz="2700"/>
            </a:lvl4pPr>
            <a:lvl5pPr marL="2443825" indent="0">
              <a:buNone/>
              <a:defRPr sz="2700"/>
            </a:lvl5pPr>
            <a:lvl6pPr marL="3054782" indent="0">
              <a:buNone/>
              <a:defRPr sz="2700"/>
            </a:lvl6pPr>
            <a:lvl7pPr marL="3665738" indent="0">
              <a:buNone/>
              <a:defRPr sz="2700"/>
            </a:lvl7pPr>
            <a:lvl8pPr marL="4276695" indent="0">
              <a:buNone/>
              <a:defRPr sz="2700"/>
            </a:lvl8pPr>
            <a:lvl9pPr marL="4887651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09203" y="7514273"/>
            <a:ext cx="7680960" cy="1126807"/>
          </a:xfrm>
        </p:spPr>
        <p:txBody>
          <a:bodyPr/>
          <a:lstStyle>
            <a:lvl1pPr marL="0" indent="0">
              <a:buNone/>
              <a:defRPr sz="1900"/>
            </a:lvl1pPr>
            <a:lvl2pPr marL="610956" indent="0">
              <a:buNone/>
              <a:defRPr sz="1600"/>
            </a:lvl2pPr>
            <a:lvl3pPr marL="1221913" indent="0">
              <a:buNone/>
              <a:defRPr sz="1300"/>
            </a:lvl3pPr>
            <a:lvl4pPr marL="1832869" indent="0">
              <a:buNone/>
              <a:defRPr sz="1200"/>
            </a:lvl4pPr>
            <a:lvl5pPr marL="2443825" indent="0">
              <a:buNone/>
              <a:defRPr sz="1200"/>
            </a:lvl5pPr>
            <a:lvl6pPr marL="3054782" indent="0">
              <a:buNone/>
              <a:defRPr sz="1200"/>
            </a:lvl6pPr>
            <a:lvl7pPr marL="3665738" indent="0">
              <a:buNone/>
              <a:defRPr sz="1200"/>
            </a:lvl7pPr>
            <a:lvl8pPr marL="4276695" indent="0">
              <a:buNone/>
              <a:defRPr sz="1200"/>
            </a:lvl8pPr>
            <a:lvl9pPr marL="4887651" indent="0">
              <a:buNone/>
              <a:defRPr sz="12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3F8BF-4A88-DA4A-B7AA-857DB8F0DE86}" type="datetimeFigureOut">
              <a:rPr lang="en-US" smtClean="0"/>
              <a:t>9/8/14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8D702-EA5B-E44E-9BDE-FC2A7BE25C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  <a:prstGeom prst="rect">
            <a:avLst/>
          </a:prstGeom>
        </p:spPr>
        <p:txBody>
          <a:bodyPr vert="horz" lIns="122191" tIns="61096" rIns="122191" bIns="61096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" y="2240282"/>
            <a:ext cx="11521440" cy="6336348"/>
          </a:xfrm>
          <a:prstGeom prst="rect">
            <a:avLst/>
          </a:prstGeom>
        </p:spPr>
        <p:txBody>
          <a:bodyPr vert="horz" lIns="122191" tIns="61096" rIns="122191" bIns="61096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" y="8898892"/>
            <a:ext cx="2987040" cy="511175"/>
          </a:xfrm>
          <a:prstGeom prst="rect">
            <a:avLst/>
          </a:prstGeom>
        </p:spPr>
        <p:txBody>
          <a:bodyPr vert="horz" lIns="122191" tIns="61096" rIns="122191" bIns="61096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3F8BF-4A88-DA4A-B7AA-857DB8F0DE86}" type="datetimeFigureOut">
              <a:rPr lang="en-US" smtClean="0"/>
              <a:t>9/8/14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73880" y="8898892"/>
            <a:ext cx="4053840" cy="511175"/>
          </a:xfrm>
          <a:prstGeom prst="rect">
            <a:avLst/>
          </a:prstGeom>
        </p:spPr>
        <p:txBody>
          <a:bodyPr vert="horz" lIns="122191" tIns="61096" rIns="122191" bIns="61096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74480" y="8898892"/>
            <a:ext cx="2987040" cy="511175"/>
          </a:xfrm>
          <a:prstGeom prst="rect">
            <a:avLst/>
          </a:prstGeom>
        </p:spPr>
        <p:txBody>
          <a:bodyPr vert="horz" lIns="122191" tIns="61096" rIns="122191" bIns="61096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E8D702-EA5B-E44E-9BDE-FC2A7BE25C8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10956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8217" indent="-458217" algn="l" defTabSz="610956" rtl="0" eaLnBrk="1" latinLnBrk="0" hangingPunct="1">
        <a:spcBef>
          <a:spcPct val="20000"/>
        </a:spcBef>
        <a:buFont typeface="Arial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2804" indent="-381848" algn="l" defTabSz="610956" rtl="0" eaLnBrk="1" latinLnBrk="0" hangingPunct="1">
        <a:spcBef>
          <a:spcPct val="20000"/>
        </a:spcBef>
        <a:buFont typeface="Arial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7391" indent="-305478" algn="l" defTabSz="610956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8347" indent="-305478" algn="l" defTabSz="610956" rtl="0" eaLnBrk="1" latinLnBrk="0" hangingPunct="1">
        <a:spcBef>
          <a:spcPct val="20000"/>
        </a:spcBef>
        <a:buFont typeface="Arial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9304" indent="-305478" algn="l" defTabSz="610956" rtl="0" eaLnBrk="1" latinLnBrk="0" hangingPunct="1">
        <a:spcBef>
          <a:spcPct val="20000"/>
        </a:spcBef>
        <a:buFont typeface="Arial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60260" indent="-305478" algn="l" defTabSz="610956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71216" indent="-305478" algn="l" defTabSz="610956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82173" indent="-305478" algn="l" defTabSz="610956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93129" indent="-305478" algn="l" defTabSz="610956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10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10956" algn="l" defTabSz="610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21913" algn="l" defTabSz="610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32869" algn="l" defTabSz="610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3825" algn="l" defTabSz="610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54782" algn="l" defTabSz="610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65738" algn="l" defTabSz="610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76695" algn="l" defTabSz="610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87651" algn="l" defTabSz="610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/>
          <p:cNvGrpSpPr/>
          <p:nvPr/>
        </p:nvGrpSpPr>
        <p:grpSpPr>
          <a:xfrm>
            <a:off x="952431" y="692672"/>
            <a:ext cx="11065302" cy="6164176"/>
            <a:chOff x="9181823" y="6326183"/>
            <a:chExt cx="7743382" cy="4313627"/>
          </a:xfrm>
        </p:grpSpPr>
        <p:pic>
          <p:nvPicPr>
            <p:cNvPr id="49" name="Picture 48" descr="block cue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471498" y="7048228"/>
              <a:ext cx="1459826" cy="1459828"/>
            </a:xfrm>
            <a:prstGeom prst="roundRect">
              <a:avLst/>
            </a:prstGeom>
          </p:spPr>
        </p:pic>
        <p:pic>
          <p:nvPicPr>
            <p:cNvPr id="50" name="Picture 49" descr="achieved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302698" y="7048228"/>
              <a:ext cx="1459826" cy="1459828"/>
            </a:xfrm>
            <a:prstGeom prst="roundRect">
              <a:avLst/>
            </a:prstGeom>
          </p:spPr>
        </p:pic>
        <p:pic>
          <p:nvPicPr>
            <p:cNvPr id="51" name="Picture 50" descr="bailout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302694" y="9183892"/>
              <a:ext cx="1455914" cy="1455918"/>
            </a:xfrm>
            <a:prstGeom prst="roundRect">
              <a:avLst/>
            </a:prstGeom>
          </p:spPr>
        </p:pic>
        <p:pic>
          <p:nvPicPr>
            <p:cNvPr id="52" name="Picture 51" descr="big 1 regular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931329" y="7048228"/>
              <a:ext cx="1459826" cy="1459828"/>
            </a:xfrm>
            <a:prstGeom prst="roundRect">
              <a:avLst/>
            </a:prstGeom>
          </p:spPr>
        </p:pic>
        <p:pic>
          <p:nvPicPr>
            <p:cNvPr id="53" name="Picture 52" descr="big 2 exchange.png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391152" y="7052429"/>
              <a:ext cx="1455625" cy="1455627"/>
            </a:xfrm>
            <a:prstGeom prst="roundRect">
              <a:avLst/>
            </a:prstGeom>
          </p:spPr>
        </p:pic>
        <p:pic>
          <p:nvPicPr>
            <p:cNvPr id="54" name="Picture 53" descr="big 3 elbow.png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3846779" y="7052432"/>
              <a:ext cx="1455914" cy="1455918"/>
            </a:xfrm>
            <a:prstGeom prst="roundRect">
              <a:avLst/>
            </a:prstGeom>
          </p:spPr>
        </p:pic>
        <p:cxnSp>
          <p:nvCxnSpPr>
            <p:cNvPr id="55" name="Straight Arrow Connector 54"/>
            <p:cNvCxnSpPr/>
            <p:nvPr/>
          </p:nvCxnSpPr>
          <p:spPr>
            <a:xfrm>
              <a:off x="9471498" y="6686201"/>
              <a:ext cx="7287110" cy="140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9181823" y="6703801"/>
              <a:ext cx="1749501" cy="279988"/>
            </a:xfrm>
            <a:prstGeom prst="rect">
              <a:avLst/>
            </a:prstGeom>
            <a:noFill/>
          </p:spPr>
          <p:txBody>
            <a:bodyPr wrap="square" lIns="91430" tIns="45717" rIns="91430" bIns="45717" rtlCol="0" anchor="b">
              <a:spAutoFit/>
            </a:bodyPr>
            <a:lstStyle/>
            <a:p>
              <a:pPr algn="r"/>
              <a:r>
                <a:rPr lang="en-US" sz="2000" dirty="0" smtClean="0"/>
                <a:t>time (</a:t>
              </a:r>
              <a:r>
                <a:rPr lang="en-US" sz="2000" dirty="0" err="1" smtClean="0"/>
                <a:t>secs</a:t>
              </a:r>
              <a:r>
                <a:rPr lang="en-US" sz="2000" dirty="0" smtClean="0"/>
                <a:t>)</a:t>
              </a:r>
              <a:endParaRPr lang="en-US" sz="2000" dirty="0"/>
            </a:p>
          </p:txBody>
        </p:sp>
        <p:sp>
          <p:nvSpPr>
            <p:cNvPr id="57" name="Pentagon 56"/>
            <p:cNvSpPr/>
            <p:nvPr/>
          </p:nvSpPr>
          <p:spPr>
            <a:xfrm>
              <a:off x="11478460" y="8665546"/>
              <a:ext cx="359511" cy="178074"/>
            </a:xfrm>
            <a:prstGeom prst="homePlate">
              <a:avLst/>
            </a:prstGeom>
            <a:solidFill>
              <a:srgbClr val="F7BF5E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0" tIns="45717" rIns="91430" bIns="45717" rtlCol="0" anchor="ctr"/>
            <a:lstStyle/>
            <a:p>
              <a:pPr algn="ctr"/>
              <a:endParaRPr lang="en-US"/>
            </a:p>
          </p:txBody>
        </p:sp>
        <p:sp>
          <p:nvSpPr>
            <p:cNvPr id="58" name="Pentagon 57"/>
            <p:cNvSpPr/>
            <p:nvPr/>
          </p:nvSpPr>
          <p:spPr>
            <a:xfrm rot="16200000">
              <a:off x="12946146" y="8665545"/>
              <a:ext cx="359512" cy="178077"/>
            </a:xfrm>
            <a:prstGeom prst="homePlat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0" tIns="45717" rIns="91430" bIns="45717" rtlCol="0" anchor="ctr"/>
            <a:lstStyle/>
            <a:p>
              <a:pPr algn="ctr"/>
              <a:endParaRPr lang="en-US"/>
            </a:p>
          </p:txBody>
        </p:sp>
        <p:sp>
          <p:nvSpPr>
            <p:cNvPr id="59" name="Pentagon 58"/>
            <p:cNvSpPr/>
            <p:nvPr/>
          </p:nvSpPr>
          <p:spPr>
            <a:xfrm>
              <a:off x="14392721" y="8665546"/>
              <a:ext cx="359511" cy="178074"/>
            </a:xfrm>
            <a:prstGeom prst="homePlat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0" tIns="45717" rIns="91430" bIns="45717" rtlCol="0" anchor="ctr"/>
            <a:lstStyle/>
            <a:p>
              <a:pPr algn="ctr"/>
              <a:endParaRPr lang="en-US"/>
            </a:p>
          </p:txBody>
        </p:sp>
        <p:sp>
          <p:nvSpPr>
            <p:cNvPr id="60" name="Bent-Up Arrow 59"/>
            <p:cNvSpPr/>
            <p:nvPr/>
          </p:nvSpPr>
          <p:spPr>
            <a:xfrm rot="5400000">
              <a:off x="13765929" y="8415724"/>
              <a:ext cx="879410" cy="2194124"/>
            </a:xfrm>
            <a:prstGeom prst="bentUpArrow">
              <a:avLst>
                <a:gd name="adj1" fmla="val 2404"/>
                <a:gd name="adj2" fmla="val 4786"/>
                <a:gd name="adj3" fmla="val 11014"/>
              </a:avLst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0" tIns="45717" rIns="91430" bIns="45717" rtlCol="0" anchor="ctr"/>
            <a:lstStyle/>
            <a:p>
              <a:pPr algn="ctr"/>
              <a:endParaRPr lang="en-US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3341214" y="9954432"/>
              <a:ext cx="1834491" cy="495367"/>
            </a:xfrm>
            <a:prstGeom prst="rect">
              <a:avLst/>
            </a:prstGeom>
            <a:noFill/>
          </p:spPr>
          <p:txBody>
            <a:bodyPr wrap="square" lIns="91430" tIns="45717" rIns="91430" bIns="45717" rtlCol="0">
              <a:spAutoFit/>
            </a:bodyPr>
            <a:lstStyle/>
            <a:p>
              <a:r>
                <a:rPr lang="en-US" sz="2000" dirty="0" smtClean="0"/>
                <a:t>around 50% journeys cancelled</a:t>
              </a:r>
              <a:endParaRPr lang="en-US" sz="2000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9789932" y="6327592"/>
              <a:ext cx="941258" cy="279988"/>
            </a:xfrm>
            <a:prstGeom prst="rect">
              <a:avLst/>
            </a:prstGeom>
            <a:noFill/>
          </p:spPr>
          <p:txBody>
            <a:bodyPr wrap="square" lIns="91430" tIns="45717" rIns="91430" bIns="45717" rtlCol="0">
              <a:spAutoFit/>
            </a:bodyPr>
            <a:lstStyle/>
            <a:p>
              <a:pPr algn="ctr"/>
              <a:r>
                <a:rPr lang="en-US" sz="2000" dirty="0" smtClean="0"/>
                <a:t>3 ± 3.5</a:t>
              </a:r>
              <a:endParaRPr lang="en-US" sz="2000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1295371" y="6327592"/>
              <a:ext cx="877814" cy="279988"/>
            </a:xfrm>
            <a:prstGeom prst="rect">
              <a:avLst/>
            </a:prstGeom>
            <a:noFill/>
          </p:spPr>
          <p:txBody>
            <a:bodyPr wrap="square" lIns="91430" tIns="45717" rIns="91430" bIns="45717" rtlCol="0">
              <a:spAutoFit/>
            </a:bodyPr>
            <a:lstStyle/>
            <a:p>
              <a:pPr algn="ctr"/>
              <a:r>
                <a:rPr lang="en-US" sz="2000" dirty="0" smtClean="0"/>
                <a:t>3 ± 2</a:t>
              </a:r>
              <a:endParaRPr lang="en-US" sz="2000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2671420" y="6326184"/>
              <a:ext cx="877814" cy="279988"/>
            </a:xfrm>
            <a:prstGeom prst="rect">
              <a:avLst/>
            </a:prstGeom>
            <a:noFill/>
          </p:spPr>
          <p:txBody>
            <a:bodyPr wrap="square" lIns="91430" tIns="45717" rIns="91430" bIns="45717" rtlCol="0">
              <a:spAutoFit/>
            </a:bodyPr>
            <a:lstStyle/>
            <a:p>
              <a:pPr algn="ctr"/>
              <a:r>
                <a:rPr lang="en-US" sz="2000" dirty="0" smtClean="0"/>
                <a:t>3 ± 2</a:t>
              </a:r>
              <a:endParaRPr lang="en-US" sz="2000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4109454" y="6326184"/>
              <a:ext cx="877814" cy="279988"/>
            </a:xfrm>
            <a:prstGeom prst="rect">
              <a:avLst/>
            </a:prstGeom>
            <a:noFill/>
          </p:spPr>
          <p:txBody>
            <a:bodyPr wrap="square" lIns="91430" tIns="45717" rIns="91430" bIns="45717" rtlCol="0">
              <a:spAutoFit/>
            </a:bodyPr>
            <a:lstStyle/>
            <a:p>
              <a:pPr algn="ctr"/>
              <a:r>
                <a:rPr lang="en-US" sz="2000" dirty="0" smtClean="0"/>
                <a:t>3 ± 2</a:t>
              </a:r>
              <a:endParaRPr lang="en-US" sz="2000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5611659" y="6326183"/>
              <a:ext cx="1118962" cy="279988"/>
            </a:xfrm>
            <a:prstGeom prst="rect">
              <a:avLst/>
            </a:prstGeom>
            <a:noFill/>
          </p:spPr>
          <p:txBody>
            <a:bodyPr wrap="square" lIns="91430" tIns="45717" rIns="91430" bIns="45717" rtlCol="0">
              <a:spAutoFit/>
            </a:bodyPr>
            <a:lstStyle/>
            <a:p>
              <a:pPr algn="ctr"/>
              <a:r>
                <a:rPr lang="en-US" sz="2000" dirty="0" smtClean="0"/>
                <a:t>2 ± 3.5</a:t>
              </a:r>
              <a:endParaRPr lang="en-US" sz="2000" dirty="0"/>
            </a:p>
          </p:txBody>
        </p:sp>
        <p:cxnSp>
          <p:nvCxnSpPr>
            <p:cNvPr id="67" name="Straight Connector 66"/>
            <p:cNvCxnSpPr/>
            <p:nvPr/>
          </p:nvCxnSpPr>
          <p:spPr>
            <a:xfrm>
              <a:off x="10931322" y="9071672"/>
              <a:ext cx="4372652" cy="140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9345601" y="8604059"/>
              <a:ext cx="1749501" cy="279988"/>
            </a:xfrm>
            <a:prstGeom prst="rect">
              <a:avLst/>
            </a:prstGeom>
            <a:noFill/>
          </p:spPr>
          <p:txBody>
            <a:bodyPr wrap="square" lIns="91430" tIns="45717" rIns="91430" bIns="45717" rtlCol="0" anchor="b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F5BF64"/>
                  </a:solidFill>
                </a:rPr>
                <a:t>yellow line</a:t>
              </a:r>
              <a:endParaRPr lang="en-US" sz="2000" dirty="0">
                <a:solidFill>
                  <a:srgbClr val="F5BF64"/>
                </a:solidFill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5175704" y="8604059"/>
              <a:ext cx="1749501" cy="279988"/>
            </a:xfrm>
            <a:prstGeom prst="rect">
              <a:avLst/>
            </a:prstGeom>
            <a:noFill/>
          </p:spPr>
          <p:txBody>
            <a:bodyPr wrap="square" lIns="91430" tIns="45717" rIns="91430" bIns="45717" rtlCol="0" anchor="b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578FD3"/>
                  </a:solidFill>
                </a:rPr>
                <a:t>blue line</a:t>
              </a:r>
              <a:endParaRPr lang="en-US" sz="2000" dirty="0">
                <a:solidFill>
                  <a:srgbClr val="578FD3"/>
                </a:solidFill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29</Words>
  <Application>Microsoft Macintosh PowerPoint</Application>
  <PresentationFormat>A3 Paper (297x420 mm)</PresentationFormat>
  <Paragraphs>9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Jan Balaguer</dc:creator>
  <cp:lastModifiedBy>Jan Balaguer</cp:lastModifiedBy>
  <cp:revision>1</cp:revision>
  <dcterms:created xsi:type="dcterms:W3CDTF">2014-09-08T11:02:54Z</dcterms:created>
  <dcterms:modified xsi:type="dcterms:W3CDTF">2014-09-08T11:05:11Z</dcterms:modified>
</cp:coreProperties>
</file>