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47D"/>
    <a:srgbClr val="707117"/>
    <a:srgbClr val="227C7A"/>
    <a:srgbClr val="6E167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976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4774E-2816-6144-A235-C0C8F1121C89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DB66D-D7B7-6140-ABC3-2B5AD066D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6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C888-B5AD-ED4C-8739-71486267725A}" type="datetimeFigureOut">
              <a:rPr lang="en-US" smtClean="0"/>
              <a:t>04/12/2014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A612-A081-0F40-B536-36F99CF2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6263" y="6013284"/>
            <a:ext cx="425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Distance to goal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3797" y="5624600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9139" y="5624600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56015" y="5624600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124" y="5624600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0877" y="5625958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56219" y="5625958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7328" y="5625958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8437" y="5625958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53582" y="5625958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pic>
        <p:nvPicPr>
          <p:cNvPr id="41" name="Picture 40" descr="mpf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75" y="1597344"/>
            <a:ext cx="1477645" cy="1220808"/>
          </a:xfrm>
          <a:prstGeom prst="rect">
            <a:avLst/>
          </a:prstGeom>
          <a:ln w="63500">
            <a:solidFill>
              <a:srgbClr val="FF0000"/>
            </a:solidFill>
          </a:ln>
        </p:spPr>
      </p:pic>
      <p:pic>
        <p:nvPicPr>
          <p:cNvPr id="42" name="Picture 41" descr="left temporal po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3098204"/>
            <a:ext cx="1477645" cy="1214731"/>
          </a:xfrm>
          <a:prstGeom prst="rect">
            <a:avLst/>
          </a:prstGeom>
          <a:ln w="63500" cmpd="sng">
            <a:solidFill>
              <a:srgbClr val="00FF00"/>
            </a:solidFill>
          </a:ln>
        </p:spPr>
      </p:pic>
      <p:pic>
        <p:nvPicPr>
          <p:cNvPr id="43" name="Picture 42" descr="ifg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96" y="4587911"/>
            <a:ext cx="1484224" cy="1242996"/>
          </a:xfrm>
          <a:prstGeom prst="rect">
            <a:avLst/>
          </a:prstGeom>
          <a:ln w="63500">
            <a:solidFill>
              <a:srgbClr val="0000FF"/>
            </a:solidFill>
          </a:ln>
        </p:spPr>
      </p:pic>
      <p:pic>
        <p:nvPicPr>
          <p:cNvPr id="64" name="Picture 63" descr="[hard and all correct]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42" y="3810578"/>
            <a:ext cx="4350565" cy="1821611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1605367" y="4996052"/>
            <a:ext cx="427524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9895" y="1442067"/>
            <a:ext cx="3409442" cy="1812288"/>
            <a:chOff x="342649" y="1442067"/>
            <a:chExt cx="3397501" cy="1812288"/>
          </a:xfrm>
        </p:grpSpPr>
        <p:sp>
          <p:nvSpPr>
            <p:cNvPr id="24" name="TextBox 23"/>
            <p:cNvSpPr txBox="1"/>
            <p:nvPr/>
          </p:nvSpPr>
          <p:spPr>
            <a:xfrm>
              <a:off x="716458" y="2765918"/>
              <a:ext cx="856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6458" y="1557464"/>
              <a:ext cx="856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+2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649" y="2161675"/>
              <a:ext cx="123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+1</a:t>
              </a:r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592145" y="1442067"/>
              <a:ext cx="2148005" cy="1812288"/>
              <a:chOff x="1592145" y="1442067"/>
              <a:chExt cx="2148005" cy="181228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2145" y="1442067"/>
                <a:ext cx="2148005" cy="1812288"/>
              </a:xfrm>
              <a:prstGeom prst="rect">
                <a:avLst/>
              </a:prstGeom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1624511" y="2953513"/>
                <a:ext cx="211081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482600" y="4817476"/>
            <a:ext cx="102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2600" y="5396585"/>
            <a:ext cx="102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2600" y="3631599"/>
            <a:ext cx="102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2600" y="4227642"/>
            <a:ext cx="102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+1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048955" y="1838416"/>
            <a:ext cx="2301643" cy="1000428"/>
            <a:chOff x="4515079" y="1278374"/>
            <a:chExt cx="2470778" cy="1073944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4515079" y="1463040"/>
              <a:ext cx="280441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811614" y="1278374"/>
              <a:ext cx="1334367" cy="396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medial PFC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515079" y="1800106"/>
              <a:ext cx="280441" cy="0"/>
            </a:xfrm>
            <a:prstGeom prst="line">
              <a:avLst/>
            </a:prstGeom>
            <a:ln>
              <a:solidFill>
                <a:srgbClr val="00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811614" y="1615440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left temporal pole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4515079" y="2167652"/>
              <a:ext cx="280441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811614" y="1982986"/>
              <a:ext cx="2174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inferior frontal </a:t>
              </a:r>
              <a:r>
                <a:rPr lang="en-US" b="1" dirty="0" err="1" smtClean="0">
                  <a:solidFill>
                    <a:srgbClr val="0000FF"/>
                  </a:solidFill>
                </a:rPr>
                <a:t>gyrus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73" name="Straight Connector 72"/>
          <p:cNvCxnSpPr/>
          <p:nvPr/>
        </p:nvCxnSpPr>
        <p:spPr>
          <a:xfrm flipV="1">
            <a:off x="3749337" y="1620984"/>
            <a:ext cx="0" cy="39585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223539" y="2464047"/>
            <a:ext cx="124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27C7A"/>
                </a:solidFill>
              </a:rPr>
              <a:t>beta (easy)</a:t>
            </a:r>
            <a:endParaRPr lang="en-US" b="1" dirty="0">
              <a:solidFill>
                <a:srgbClr val="227C7A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217454" y="4811386"/>
            <a:ext cx="12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B3B47D"/>
                </a:solidFill>
              </a:rPr>
              <a:t>beta (hard)</a:t>
            </a:r>
            <a:endParaRPr lang="en-US" b="1" dirty="0">
              <a:solidFill>
                <a:srgbClr val="B3B47D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93504" y="6009372"/>
            <a:ext cx="279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(functional masks)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4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17399" y="4972535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099" y="4972535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0095" y="4972535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8921" y="4972535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3656" y="4973893"/>
            <a:ext cx="447204" cy="1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36" y="2894851"/>
            <a:ext cx="1484224" cy="1216796"/>
          </a:xfrm>
          <a:prstGeom prst="rect">
            <a:avLst/>
          </a:prstGeom>
          <a:ln w="63500">
            <a:noFill/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01" y="2259615"/>
            <a:ext cx="3486257" cy="2746749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1841001" y="5004120"/>
            <a:ext cx="348625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2701" y="4808870"/>
            <a:ext cx="102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12701" y="2074949"/>
            <a:ext cx="102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+1.4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2701" y="2861784"/>
            <a:ext cx="102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+1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048957" y="2395734"/>
            <a:ext cx="904646" cy="683324"/>
            <a:chOff x="4515079" y="1278374"/>
            <a:chExt cx="971123" cy="73353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4515079" y="1463040"/>
              <a:ext cx="280441" cy="0"/>
            </a:xfrm>
            <a:prstGeom prst="line">
              <a:avLst/>
            </a:prstGeom>
            <a:ln>
              <a:solidFill>
                <a:srgbClr val="227C7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811614" y="1278374"/>
              <a:ext cx="666294" cy="396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27C7A"/>
                  </a:solidFill>
                </a:rPr>
                <a:t>easy</a:t>
              </a:r>
              <a:endParaRPr lang="en-US" b="1" dirty="0">
                <a:solidFill>
                  <a:srgbClr val="227C7A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515079" y="1800106"/>
              <a:ext cx="280441" cy="0"/>
            </a:xfrm>
            <a:prstGeom prst="line">
              <a:avLst/>
            </a:prstGeom>
            <a:ln>
              <a:solidFill>
                <a:srgbClr val="B3B4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811614" y="1615440"/>
              <a:ext cx="674588" cy="396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B3B47D"/>
                  </a:solidFill>
                </a:rPr>
                <a:t>hard</a:t>
              </a:r>
              <a:endParaRPr lang="en-US" b="1" dirty="0">
                <a:solidFill>
                  <a:srgbClr val="B3B47D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 rot="16200000">
            <a:off x="-150942" y="3441910"/>
            <a:ext cx="273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29344" y="4212969"/>
            <a:ext cx="279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left hippocampus</a:t>
            </a:r>
          </a:p>
          <a:p>
            <a:pPr algn="ctr"/>
            <a:r>
              <a:rPr lang="en-US" dirty="0" smtClean="0"/>
              <a:t>(anatomical mask)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41001" y="5484964"/>
            <a:ext cx="348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Distance to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1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16200000">
            <a:off x="98083" y="3576339"/>
            <a:ext cx="123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(hard)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21" y="1716372"/>
            <a:ext cx="4523316" cy="356382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326721" y="3753935"/>
            <a:ext cx="452331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5584" y="5361887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49747" y="5361887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8840" y="5361887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3064" y="5364558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52680" y="5364558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4234" y="5364558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5212" y="4586155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5212" y="1555049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5212" y="2551615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06817" y="5799323"/>
            <a:ext cx="454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distance to sub-goal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225611" y="1924381"/>
            <a:ext cx="2130390" cy="369332"/>
            <a:chOff x="4515079" y="1278374"/>
            <a:chExt cx="2130390" cy="36933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15079" y="1463040"/>
              <a:ext cx="280441" cy="0"/>
            </a:xfrm>
            <a:prstGeom prst="line">
              <a:avLst/>
            </a:prstGeom>
            <a:ln>
              <a:solidFill>
                <a:srgbClr val="6E167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811614" y="1278374"/>
              <a:ext cx="1833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6E1671"/>
                  </a:solidFill>
                </a:rPr>
                <a:t>Supp</a:t>
              </a:r>
              <a:r>
                <a:rPr lang="en-US" b="1" dirty="0" smtClean="0">
                  <a:solidFill>
                    <a:srgbClr val="6E1671"/>
                  </a:solidFill>
                </a:rPr>
                <a:t> Motor Area</a:t>
              </a:r>
              <a:endParaRPr lang="en-US" b="1" dirty="0">
                <a:solidFill>
                  <a:srgbClr val="6E1671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15" y="3146570"/>
            <a:ext cx="1477645" cy="1214730"/>
          </a:xfrm>
          <a:prstGeom prst="rect">
            <a:avLst/>
          </a:prstGeom>
          <a:ln w="63500">
            <a:solidFill>
              <a:srgbClr val="6E1671"/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835212" y="3569269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07212" y="5361887"/>
            <a:ext cx="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78881" y="4586155"/>
            <a:ext cx="264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(functional mask)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3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96</Words>
  <Application>Microsoft Macintosh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20</cp:revision>
  <dcterms:created xsi:type="dcterms:W3CDTF">2014-12-03T16:45:25Z</dcterms:created>
  <dcterms:modified xsi:type="dcterms:W3CDTF">2014-12-04T09:59:21Z</dcterms:modified>
</cp:coreProperties>
</file>