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20" y="-10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8FA-F2B4-804A-B92F-D36A9EF22CF4}" type="datetimeFigureOut">
              <a:rPr lang="en-US" smtClean="0"/>
              <a:t>04/12/2014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A1C1-E135-EE4D-9BA3-AF21BB7A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5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8FA-F2B4-804A-B92F-D36A9EF22CF4}" type="datetimeFigureOut">
              <a:rPr lang="en-US" smtClean="0"/>
              <a:t>04/12/2014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A1C1-E135-EE4D-9BA3-AF21BB7A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5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8FA-F2B4-804A-B92F-D36A9EF22CF4}" type="datetimeFigureOut">
              <a:rPr lang="en-US" smtClean="0"/>
              <a:t>04/12/2014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A1C1-E135-EE4D-9BA3-AF21BB7A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1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8FA-F2B4-804A-B92F-D36A9EF22CF4}" type="datetimeFigureOut">
              <a:rPr lang="en-US" smtClean="0"/>
              <a:t>04/12/2014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A1C1-E135-EE4D-9BA3-AF21BB7A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8FA-F2B4-804A-B92F-D36A9EF22CF4}" type="datetimeFigureOut">
              <a:rPr lang="en-US" smtClean="0"/>
              <a:t>04/12/2014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A1C1-E135-EE4D-9BA3-AF21BB7A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93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8FA-F2B4-804A-B92F-D36A9EF22CF4}" type="datetimeFigureOut">
              <a:rPr lang="en-US" smtClean="0"/>
              <a:t>04/12/2014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A1C1-E135-EE4D-9BA3-AF21BB7A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6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8FA-F2B4-804A-B92F-D36A9EF22CF4}" type="datetimeFigureOut">
              <a:rPr lang="en-US" smtClean="0"/>
              <a:t>04/12/2014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A1C1-E135-EE4D-9BA3-AF21BB7A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4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8FA-F2B4-804A-B92F-D36A9EF22CF4}" type="datetimeFigureOut">
              <a:rPr lang="en-US" smtClean="0"/>
              <a:t>04/12/2014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A1C1-E135-EE4D-9BA3-AF21BB7A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7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8FA-F2B4-804A-B92F-D36A9EF22CF4}" type="datetimeFigureOut">
              <a:rPr lang="en-US" smtClean="0"/>
              <a:t>04/12/2014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A1C1-E135-EE4D-9BA3-AF21BB7A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9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8FA-F2B4-804A-B92F-D36A9EF22CF4}" type="datetimeFigureOut">
              <a:rPr lang="en-US" smtClean="0"/>
              <a:t>04/12/2014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A1C1-E135-EE4D-9BA3-AF21BB7A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0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8FA-F2B4-804A-B92F-D36A9EF22CF4}" type="datetimeFigureOut">
              <a:rPr lang="en-US" smtClean="0"/>
              <a:t>04/12/2014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A1C1-E135-EE4D-9BA3-AF21BB7A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F38FA-F2B4-804A-B92F-D36A9EF22CF4}" type="datetimeFigureOut">
              <a:rPr lang="en-US" smtClean="0"/>
              <a:t>04/12/2014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0A1C1-E135-EE4D-9BA3-AF21BB7A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0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29" y="1898119"/>
            <a:ext cx="5154542" cy="27355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71148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Right Angular </a:t>
            </a:r>
            <a:r>
              <a:rPr lang="en-US" dirty="0" err="1" smtClean="0"/>
              <a:t>Gyrus</a:t>
            </a:r>
            <a:endParaRPr lang="en-US" dirty="0" smtClean="0"/>
          </a:p>
          <a:p>
            <a:pPr algn="ctr"/>
            <a:r>
              <a:rPr lang="en-US" b="1" dirty="0" smtClean="0"/>
              <a:t>At the time of the cue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324214" y="5123254"/>
            <a:ext cx="180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HARD JOURNEYS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923335" y="5123254"/>
            <a:ext cx="172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EASY JOURNEYS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565767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Easy/Hard</a:t>
            </a:r>
            <a:r>
              <a:rPr lang="en-US" smtClean="0"/>
              <a:t>	</a:t>
            </a:r>
            <a:r>
              <a:rPr lang="en-US"/>
              <a:t>F(1.00,13.00)=0.029,	p=0.868</a:t>
            </a:r>
            <a:endParaRPr lang="en-US" dirty="0" smtClean="0"/>
          </a:p>
          <a:p>
            <a:pPr algn="ctr"/>
            <a:r>
              <a:rPr lang="en-US" dirty="0" smtClean="0"/>
              <a:t>New/Repeat	</a:t>
            </a:r>
            <a:r>
              <a:rPr lang="en-US" dirty="0"/>
              <a:t>F(1.00,13.00)=9.110,	p=0.010</a:t>
            </a:r>
            <a:endParaRPr lang="en-US" dirty="0" smtClean="0"/>
          </a:p>
          <a:p>
            <a:pPr algn="ctr"/>
            <a:r>
              <a:rPr lang="en-US" dirty="0" smtClean="0"/>
              <a:t>Interaction	</a:t>
            </a:r>
            <a:r>
              <a:rPr lang="en-US" dirty="0"/>
              <a:t>F(1.00,13.00)=3.618,	p=0.080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2448767" y="4106051"/>
            <a:ext cx="103215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PREVIOUS</a:t>
            </a:r>
          </a:p>
          <a:p>
            <a:pPr algn="ctr"/>
            <a:r>
              <a:rPr lang="en-US" sz="1600" dirty="0" smtClean="0"/>
              <a:t>EASY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3184819" y="4106051"/>
            <a:ext cx="103215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PREVIOUS</a:t>
            </a:r>
          </a:p>
          <a:p>
            <a:pPr algn="ctr"/>
            <a:r>
              <a:rPr lang="en-US" sz="1600" dirty="0" smtClean="0"/>
              <a:t>HARD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4967187" y="4106051"/>
            <a:ext cx="103215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PREVIOUS</a:t>
            </a:r>
          </a:p>
          <a:p>
            <a:pPr algn="ctr"/>
            <a:r>
              <a:rPr lang="en-US" sz="1600" dirty="0" smtClean="0"/>
              <a:t>HARD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5725132" y="2457843"/>
            <a:ext cx="103215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PREVIOUS</a:t>
            </a:r>
          </a:p>
          <a:p>
            <a:pPr algn="ctr"/>
            <a:r>
              <a:rPr lang="en-US" sz="1600" dirty="0" smtClean="0"/>
              <a:t>EASY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996262" y="2542728"/>
            <a:ext cx="128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beta values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4223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26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</dc:creator>
  <cp:lastModifiedBy>jan</cp:lastModifiedBy>
  <cp:revision>5</cp:revision>
  <dcterms:created xsi:type="dcterms:W3CDTF">2014-12-03T23:41:31Z</dcterms:created>
  <dcterms:modified xsi:type="dcterms:W3CDTF">2014-12-04T00:22:31Z</dcterms:modified>
</cp:coreProperties>
</file>