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0" r:id="rId4"/>
    <p:sldId id="291" r:id="rId5"/>
    <p:sldId id="278" r:id="rId6"/>
    <p:sldId id="285" r:id="rId7"/>
    <p:sldId id="284" r:id="rId8"/>
    <p:sldId id="283" r:id="rId9"/>
    <p:sldId id="290" r:id="rId10"/>
    <p:sldId id="288" r:id="rId11"/>
    <p:sldId id="28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62"/>
    <a:srgbClr val="9EFF29"/>
    <a:srgbClr val="A4660C"/>
    <a:srgbClr val="952F69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193" autoAdjust="0"/>
    <p:restoredTop sz="96053"/>
  </p:normalViewPr>
  <p:slideViewPr>
    <p:cSldViewPr snapToGrid="0">
      <p:cViewPr>
        <p:scale>
          <a:sx n="106" d="100"/>
          <a:sy n="106" d="100"/>
        </p:scale>
        <p:origin x="168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5A95F-E8AB-2E41-9ADB-0481A6367077}" type="doc">
      <dgm:prSet loTypeId="urn:microsoft.com/office/officeart/2005/8/layout/radial4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B4A1E88D-3166-5945-870D-221AA92DA575}">
      <dgm:prSet phldrT="[Text]" custT="1"/>
      <dgm:spPr>
        <a:solidFill>
          <a:schemeClr val="bg1"/>
        </a:solidFill>
      </dgm:spPr>
      <dgm:t>
        <a:bodyPr/>
        <a:lstStyle/>
        <a:p>
          <a:r>
            <a:rPr lang="en-GB" sz="2100" dirty="0"/>
            <a:t>Game</a:t>
          </a:r>
        </a:p>
      </dgm:t>
    </dgm:pt>
    <dgm:pt modelId="{C216BB8F-DF6F-EE47-9107-93381144226A}" type="parTrans" cxnId="{5DEC210B-1AEA-1547-A84D-AE7FF5E436A4}">
      <dgm:prSet/>
      <dgm:spPr/>
      <dgm:t>
        <a:bodyPr/>
        <a:lstStyle/>
        <a:p>
          <a:endParaRPr lang="en-GB"/>
        </a:p>
      </dgm:t>
    </dgm:pt>
    <dgm:pt modelId="{6CFF536C-8CBB-D04F-893A-5A927C6C07DF}" type="sibTrans" cxnId="{5DEC210B-1AEA-1547-A84D-AE7FF5E436A4}">
      <dgm:prSet/>
      <dgm:spPr/>
      <dgm:t>
        <a:bodyPr/>
        <a:lstStyle/>
        <a:p>
          <a:endParaRPr lang="en-GB"/>
        </a:p>
      </dgm:t>
    </dgm:pt>
    <dgm:pt modelId="{21F30C2A-56E7-6640-B479-6067F142E108}">
      <dgm:prSet phldrT="[Text]" custT="1"/>
      <dgm:spPr/>
      <dgm:t>
        <a:bodyPr/>
        <a:lstStyle/>
        <a:p>
          <a:r>
            <a:rPr lang="en-GB" sz="1800" dirty="0" err="1"/>
            <a:t>HighScores</a:t>
          </a:r>
          <a:endParaRPr lang="en-GB" sz="1800" dirty="0"/>
        </a:p>
      </dgm:t>
    </dgm:pt>
    <dgm:pt modelId="{B7F5D7E6-F0B6-B249-A360-583C9A01653D}" type="parTrans" cxnId="{BB3C0656-61C9-484E-8041-7672A4FCD250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DD26B0F3-7804-B34F-B807-E8B5828B1682}" type="sibTrans" cxnId="{BB3C0656-61C9-484E-8041-7672A4FCD250}">
      <dgm:prSet/>
      <dgm:spPr/>
      <dgm:t>
        <a:bodyPr/>
        <a:lstStyle/>
        <a:p>
          <a:endParaRPr lang="en-GB"/>
        </a:p>
      </dgm:t>
    </dgm:pt>
    <dgm:pt modelId="{43C65D5C-7552-B044-B85B-746693C5576A}">
      <dgm:prSet phldrT="[Text]" custT="1"/>
      <dgm:spPr/>
      <dgm:t>
        <a:bodyPr/>
        <a:lstStyle/>
        <a:p>
          <a:r>
            <a:rPr lang="en-GB" sz="1800" dirty="0"/>
            <a:t>Piece</a:t>
          </a:r>
        </a:p>
      </dgm:t>
    </dgm:pt>
    <dgm:pt modelId="{55D7CEB2-10B3-114C-8011-EDE31B6FCD55}" type="parTrans" cxnId="{CB17502A-BA55-9549-B083-F7BD8256F0D8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AD362124-5038-E141-BF30-2C316C4047A9}" type="sibTrans" cxnId="{CB17502A-BA55-9549-B083-F7BD8256F0D8}">
      <dgm:prSet/>
      <dgm:spPr/>
      <dgm:t>
        <a:bodyPr/>
        <a:lstStyle/>
        <a:p>
          <a:endParaRPr lang="en-GB"/>
        </a:p>
      </dgm:t>
    </dgm:pt>
    <dgm:pt modelId="{823DC095-992C-5D4B-97E2-14E46A4311E2}">
      <dgm:prSet phldrT="[Text]" custT="1"/>
      <dgm:spPr/>
      <dgm:t>
        <a:bodyPr/>
        <a:lstStyle/>
        <a:p>
          <a:r>
            <a:rPr lang="en-GB" sz="1800" dirty="0"/>
            <a:t>UI</a:t>
          </a:r>
        </a:p>
      </dgm:t>
    </dgm:pt>
    <dgm:pt modelId="{C2512518-CB90-D845-9845-36B167D9E537}" type="parTrans" cxnId="{072776A2-227E-C049-9D15-6E1700FEF5D4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7359C3A2-7B67-2C4E-9237-832A03F41A71}" type="sibTrans" cxnId="{072776A2-227E-C049-9D15-6E1700FEF5D4}">
      <dgm:prSet/>
      <dgm:spPr/>
      <dgm:t>
        <a:bodyPr/>
        <a:lstStyle/>
        <a:p>
          <a:endParaRPr lang="en-GB"/>
        </a:p>
      </dgm:t>
    </dgm:pt>
    <dgm:pt modelId="{9E17445B-9C93-ED4D-B219-062AC62B0E04}">
      <dgm:prSet custT="1"/>
      <dgm:spPr/>
      <dgm:t>
        <a:bodyPr/>
        <a:lstStyle/>
        <a:p>
          <a:r>
            <a:rPr lang="en-GB" sz="2000" dirty="0"/>
            <a:t>Bot</a:t>
          </a:r>
        </a:p>
      </dgm:t>
    </dgm:pt>
    <dgm:pt modelId="{68681020-CC14-3940-A096-B9540AE894BF}" type="parTrans" cxnId="{899BFBCE-8C60-A349-9C14-B6F07B610E38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1CC4A990-4D5C-8843-B183-5F1348B5ADC1}" type="sibTrans" cxnId="{899BFBCE-8C60-A349-9C14-B6F07B610E38}">
      <dgm:prSet/>
      <dgm:spPr/>
      <dgm:t>
        <a:bodyPr/>
        <a:lstStyle/>
        <a:p>
          <a:endParaRPr lang="en-GB"/>
        </a:p>
      </dgm:t>
    </dgm:pt>
    <dgm:pt modelId="{6D678FD1-A6AE-C14D-A408-448EC57E4A1A}">
      <dgm:prSet custT="1"/>
      <dgm:spPr/>
      <dgm:t>
        <a:bodyPr/>
        <a:lstStyle/>
        <a:p>
          <a:r>
            <a:rPr lang="en-GB" sz="1800" dirty="0" err="1"/>
            <a:t>HeapSort</a:t>
          </a:r>
          <a:endParaRPr lang="en-GB" sz="1800" dirty="0"/>
        </a:p>
      </dgm:t>
    </dgm:pt>
    <dgm:pt modelId="{0CF4EB4A-47C8-3645-8279-0152371B5130}" type="parTrans" cxnId="{89598415-AD30-C345-AE8D-35B0FFFACF1E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CAA8D44E-70C7-5F45-B1BF-18B33B95BC51}" type="sibTrans" cxnId="{89598415-AD30-C345-AE8D-35B0FFFACF1E}">
      <dgm:prSet/>
      <dgm:spPr/>
      <dgm:t>
        <a:bodyPr/>
        <a:lstStyle/>
        <a:p>
          <a:endParaRPr lang="en-GB"/>
        </a:p>
      </dgm:t>
    </dgm:pt>
    <dgm:pt modelId="{153975E9-4012-4147-AB52-17A699A436F4}">
      <dgm:prSet custT="1"/>
      <dgm:spPr/>
      <dgm:t>
        <a:bodyPr/>
        <a:lstStyle/>
        <a:p>
          <a:r>
            <a:rPr lang="en-GB" sz="1800" dirty="0" err="1"/>
            <a:t>PossibleMove</a:t>
          </a:r>
          <a:endParaRPr lang="en-GB" sz="1800" dirty="0"/>
        </a:p>
      </dgm:t>
    </dgm:pt>
    <dgm:pt modelId="{3FDBEBA5-2E41-CC4B-AAFC-CD60982EE550}" type="parTrans" cxnId="{80B4F292-5CC5-2340-9EE7-FD0C904ADC55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400DEBA7-4000-3B4D-B6A1-B5C72EC6FEA3}" type="sibTrans" cxnId="{80B4F292-5CC5-2340-9EE7-FD0C904ADC55}">
      <dgm:prSet/>
      <dgm:spPr/>
      <dgm:t>
        <a:bodyPr/>
        <a:lstStyle/>
        <a:p>
          <a:endParaRPr lang="en-GB"/>
        </a:p>
      </dgm:t>
    </dgm:pt>
    <dgm:pt modelId="{50CFA90C-DF76-F94A-B194-DDD9921D8F6C}" type="pres">
      <dgm:prSet presAssocID="{E095A95F-E8AB-2E41-9ADB-0481A636707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6F1B50E-B58B-B84F-B582-E33E57B56778}" type="pres">
      <dgm:prSet presAssocID="{B4A1E88D-3166-5945-870D-221AA92DA575}" presName="centerShape" presStyleLbl="node0" presStyleIdx="0" presStyleCnt="1" custScaleX="115327" custScaleY="94152"/>
      <dgm:spPr/>
    </dgm:pt>
    <dgm:pt modelId="{6FE32766-6449-DC44-9AFF-492EA5E76EC8}" type="pres">
      <dgm:prSet presAssocID="{B7F5D7E6-F0B6-B249-A360-583C9A01653D}" presName="parTrans" presStyleLbl="bgSibTrans2D1" presStyleIdx="0" presStyleCnt="6"/>
      <dgm:spPr/>
    </dgm:pt>
    <dgm:pt modelId="{567B538F-6712-8044-9AB7-8CD89F95F77F}" type="pres">
      <dgm:prSet presAssocID="{21F30C2A-56E7-6640-B479-6067F142E108}" presName="node" presStyleLbl="node1" presStyleIdx="0" presStyleCnt="6" custScaleX="118010" custScaleY="82457">
        <dgm:presLayoutVars>
          <dgm:bulletEnabled val="1"/>
        </dgm:presLayoutVars>
      </dgm:prSet>
      <dgm:spPr/>
    </dgm:pt>
    <dgm:pt modelId="{24EFC4D4-D01A-CD4C-8405-610B469E6550}" type="pres">
      <dgm:prSet presAssocID="{55D7CEB2-10B3-114C-8011-EDE31B6FCD55}" presName="parTrans" presStyleLbl="bgSibTrans2D1" presStyleIdx="1" presStyleCnt="6"/>
      <dgm:spPr/>
    </dgm:pt>
    <dgm:pt modelId="{9EB083FD-9981-5D4E-9787-C59DF29B95DA}" type="pres">
      <dgm:prSet presAssocID="{43C65D5C-7552-B044-B85B-746693C5576A}" presName="node" presStyleLbl="node1" presStyleIdx="1" presStyleCnt="6" custScaleX="107626" custScaleY="97159" custRadScaleRad="104626" custRadScaleInc="-13509">
        <dgm:presLayoutVars>
          <dgm:bulletEnabled val="1"/>
        </dgm:presLayoutVars>
      </dgm:prSet>
      <dgm:spPr/>
    </dgm:pt>
    <dgm:pt modelId="{8A6ED3F0-44DC-9F4C-826E-08DCDB835493}" type="pres">
      <dgm:prSet presAssocID="{68681020-CC14-3940-A096-B9540AE894BF}" presName="parTrans" presStyleLbl="bgSibTrans2D1" presStyleIdx="2" presStyleCnt="6"/>
      <dgm:spPr/>
    </dgm:pt>
    <dgm:pt modelId="{1846CD8E-9074-6347-90C6-0AD302CF6F1D}" type="pres">
      <dgm:prSet presAssocID="{9E17445B-9C93-ED4D-B219-062AC62B0E04}" presName="node" presStyleLbl="node1" presStyleIdx="2" presStyleCnt="6" custScaleX="130825" custScaleY="98657" custRadScaleRad="74503" custRadScaleInc="202002">
        <dgm:presLayoutVars>
          <dgm:bulletEnabled val="1"/>
        </dgm:presLayoutVars>
      </dgm:prSet>
      <dgm:spPr/>
    </dgm:pt>
    <dgm:pt modelId="{D86A07AB-0497-A44E-AFC5-BC519942F6B8}" type="pres">
      <dgm:prSet presAssocID="{C2512518-CB90-D845-9845-36B167D9E537}" presName="parTrans" presStyleLbl="bgSibTrans2D1" presStyleIdx="3" presStyleCnt="6"/>
      <dgm:spPr/>
    </dgm:pt>
    <dgm:pt modelId="{62DE70FE-78A9-3343-8073-1053AFFA8EC1}" type="pres">
      <dgm:prSet presAssocID="{823DC095-992C-5D4B-97E2-14E46A4311E2}" presName="node" presStyleLbl="node1" presStyleIdx="3" presStyleCnt="6" custScaleX="126516" custScaleY="75017" custRadScaleRad="87623" custRadScaleInc="230349">
        <dgm:presLayoutVars>
          <dgm:bulletEnabled val="1"/>
        </dgm:presLayoutVars>
      </dgm:prSet>
      <dgm:spPr/>
    </dgm:pt>
    <dgm:pt modelId="{BBDAF21B-EA98-454A-A8DA-10519A08237E}" type="pres">
      <dgm:prSet presAssocID="{0CF4EB4A-47C8-3645-8279-0152371B5130}" presName="parTrans" presStyleLbl="bgSibTrans2D1" presStyleIdx="4" presStyleCnt="6" custAng="19260000" custScaleX="54847" custScaleY="120643" custLinFactNeighborX="30542" custLinFactNeighborY="-99987"/>
      <dgm:spPr/>
    </dgm:pt>
    <dgm:pt modelId="{F5978EF8-E437-9442-9AF1-5D009F3F5B91}" type="pres">
      <dgm:prSet presAssocID="{6D678FD1-A6AE-C14D-A408-448EC57E4A1A}" presName="node" presStyleLbl="node1" presStyleIdx="4" presStyleCnt="6" custScaleX="98972" custScaleY="92244" custRadScaleRad="95016" custRadScaleInc="-185150">
        <dgm:presLayoutVars>
          <dgm:bulletEnabled val="1"/>
        </dgm:presLayoutVars>
      </dgm:prSet>
      <dgm:spPr/>
    </dgm:pt>
    <dgm:pt modelId="{934013A5-F3FD-5446-AF82-FA7EEB7EC86B}" type="pres">
      <dgm:prSet presAssocID="{3FDBEBA5-2E41-CC4B-AAFC-CD60982EE550}" presName="parTrans" presStyleLbl="bgSibTrans2D1" presStyleIdx="5" presStyleCnt="6" custScaleX="36651" custScaleY="123827" custLinFactNeighborX="29610" custLinFactNeighborY="-95804"/>
      <dgm:spPr/>
    </dgm:pt>
    <dgm:pt modelId="{94F17CF8-A45E-8A46-AD30-EE9FD739D702}" type="pres">
      <dgm:prSet presAssocID="{153975E9-4012-4147-AB52-17A699A436F4}" presName="node" presStyleLbl="node1" presStyleIdx="5" presStyleCnt="6" custScaleX="145200" custScaleY="102098" custRadScaleRad="143579" custRadScaleInc="-161496">
        <dgm:presLayoutVars>
          <dgm:bulletEnabled val="1"/>
        </dgm:presLayoutVars>
      </dgm:prSet>
      <dgm:spPr/>
    </dgm:pt>
  </dgm:ptLst>
  <dgm:cxnLst>
    <dgm:cxn modelId="{5DEC210B-1AEA-1547-A84D-AE7FF5E436A4}" srcId="{E095A95F-E8AB-2E41-9ADB-0481A6367077}" destId="{B4A1E88D-3166-5945-870D-221AA92DA575}" srcOrd="0" destOrd="0" parTransId="{C216BB8F-DF6F-EE47-9107-93381144226A}" sibTransId="{6CFF536C-8CBB-D04F-893A-5A927C6C07DF}"/>
    <dgm:cxn modelId="{8AD88B13-4937-A541-B785-FBFD0BBB3F7C}" type="presOf" srcId="{9E17445B-9C93-ED4D-B219-062AC62B0E04}" destId="{1846CD8E-9074-6347-90C6-0AD302CF6F1D}" srcOrd="0" destOrd="0" presId="urn:microsoft.com/office/officeart/2005/8/layout/radial4"/>
    <dgm:cxn modelId="{89598415-AD30-C345-AE8D-35B0FFFACF1E}" srcId="{B4A1E88D-3166-5945-870D-221AA92DA575}" destId="{6D678FD1-A6AE-C14D-A408-448EC57E4A1A}" srcOrd="4" destOrd="0" parTransId="{0CF4EB4A-47C8-3645-8279-0152371B5130}" sibTransId="{CAA8D44E-70C7-5F45-B1BF-18B33B95BC51}"/>
    <dgm:cxn modelId="{CB885317-10C5-5F4A-8CD4-47FE689ADE31}" type="presOf" srcId="{153975E9-4012-4147-AB52-17A699A436F4}" destId="{94F17CF8-A45E-8A46-AD30-EE9FD739D702}" srcOrd="0" destOrd="0" presId="urn:microsoft.com/office/officeart/2005/8/layout/radial4"/>
    <dgm:cxn modelId="{D1F42E18-D2B7-614D-8531-EBACB13BB6A9}" type="presOf" srcId="{43C65D5C-7552-B044-B85B-746693C5576A}" destId="{9EB083FD-9981-5D4E-9787-C59DF29B95DA}" srcOrd="0" destOrd="0" presId="urn:microsoft.com/office/officeart/2005/8/layout/radial4"/>
    <dgm:cxn modelId="{7EBCE61E-2559-754F-B6FB-BEBFC7EECB77}" type="presOf" srcId="{21F30C2A-56E7-6640-B479-6067F142E108}" destId="{567B538F-6712-8044-9AB7-8CD89F95F77F}" srcOrd="0" destOrd="0" presId="urn:microsoft.com/office/officeart/2005/8/layout/radial4"/>
    <dgm:cxn modelId="{60396828-FB49-D04B-AD51-558530A2C739}" type="presOf" srcId="{3FDBEBA5-2E41-CC4B-AAFC-CD60982EE550}" destId="{934013A5-F3FD-5446-AF82-FA7EEB7EC86B}" srcOrd="0" destOrd="0" presId="urn:microsoft.com/office/officeart/2005/8/layout/radial4"/>
    <dgm:cxn modelId="{CB17502A-BA55-9549-B083-F7BD8256F0D8}" srcId="{B4A1E88D-3166-5945-870D-221AA92DA575}" destId="{43C65D5C-7552-B044-B85B-746693C5576A}" srcOrd="1" destOrd="0" parTransId="{55D7CEB2-10B3-114C-8011-EDE31B6FCD55}" sibTransId="{AD362124-5038-E141-BF30-2C316C4047A9}"/>
    <dgm:cxn modelId="{E603B655-9813-FD44-96DC-63A02C113568}" type="presOf" srcId="{C2512518-CB90-D845-9845-36B167D9E537}" destId="{D86A07AB-0497-A44E-AFC5-BC519942F6B8}" srcOrd="0" destOrd="0" presId="urn:microsoft.com/office/officeart/2005/8/layout/radial4"/>
    <dgm:cxn modelId="{BB3C0656-61C9-484E-8041-7672A4FCD250}" srcId="{B4A1E88D-3166-5945-870D-221AA92DA575}" destId="{21F30C2A-56E7-6640-B479-6067F142E108}" srcOrd="0" destOrd="0" parTransId="{B7F5D7E6-F0B6-B249-A360-583C9A01653D}" sibTransId="{DD26B0F3-7804-B34F-B807-E8B5828B1682}"/>
    <dgm:cxn modelId="{8E98C28A-4ADF-064B-B8E1-2404877C3E2C}" type="presOf" srcId="{6D678FD1-A6AE-C14D-A408-448EC57E4A1A}" destId="{F5978EF8-E437-9442-9AF1-5D009F3F5B91}" srcOrd="0" destOrd="0" presId="urn:microsoft.com/office/officeart/2005/8/layout/radial4"/>
    <dgm:cxn modelId="{19A98D8B-BC15-E644-A5AE-C63F54B42404}" type="presOf" srcId="{823DC095-992C-5D4B-97E2-14E46A4311E2}" destId="{62DE70FE-78A9-3343-8073-1053AFFA8EC1}" srcOrd="0" destOrd="0" presId="urn:microsoft.com/office/officeart/2005/8/layout/radial4"/>
    <dgm:cxn modelId="{80B4F292-5CC5-2340-9EE7-FD0C904ADC55}" srcId="{B4A1E88D-3166-5945-870D-221AA92DA575}" destId="{153975E9-4012-4147-AB52-17A699A436F4}" srcOrd="5" destOrd="0" parTransId="{3FDBEBA5-2E41-CC4B-AAFC-CD60982EE550}" sibTransId="{400DEBA7-4000-3B4D-B6A1-B5C72EC6FEA3}"/>
    <dgm:cxn modelId="{E13C059E-F3EA-2946-9BBF-7E38F8BCCB3E}" type="presOf" srcId="{55D7CEB2-10B3-114C-8011-EDE31B6FCD55}" destId="{24EFC4D4-D01A-CD4C-8405-610B469E6550}" srcOrd="0" destOrd="0" presId="urn:microsoft.com/office/officeart/2005/8/layout/radial4"/>
    <dgm:cxn modelId="{072776A2-227E-C049-9D15-6E1700FEF5D4}" srcId="{B4A1E88D-3166-5945-870D-221AA92DA575}" destId="{823DC095-992C-5D4B-97E2-14E46A4311E2}" srcOrd="3" destOrd="0" parTransId="{C2512518-CB90-D845-9845-36B167D9E537}" sibTransId="{7359C3A2-7B67-2C4E-9237-832A03F41A71}"/>
    <dgm:cxn modelId="{673477AD-DDD3-C44E-A4C0-DDA4FFA0DF4B}" type="presOf" srcId="{E095A95F-E8AB-2E41-9ADB-0481A6367077}" destId="{50CFA90C-DF76-F94A-B194-DDD9921D8F6C}" srcOrd="0" destOrd="0" presId="urn:microsoft.com/office/officeart/2005/8/layout/radial4"/>
    <dgm:cxn modelId="{899BFBCE-8C60-A349-9C14-B6F07B610E38}" srcId="{B4A1E88D-3166-5945-870D-221AA92DA575}" destId="{9E17445B-9C93-ED4D-B219-062AC62B0E04}" srcOrd="2" destOrd="0" parTransId="{68681020-CC14-3940-A096-B9540AE894BF}" sibTransId="{1CC4A990-4D5C-8843-B183-5F1348B5ADC1}"/>
    <dgm:cxn modelId="{E09789D1-2161-6C4A-A73B-58D7248E3ECE}" type="presOf" srcId="{B7F5D7E6-F0B6-B249-A360-583C9A01653D}" destId="{6FE32766-6449-DC44-9AFF-492EA5E76EC8}" srcOrd="0" destOrd="0" presId="urn:microsoft.com/office/officeart/2005/8/layout/radial4"/>
    <dgm:cxn modelId="{EB2EEBE3-B4A8-2941-8909-8EE66681A915}" type="presOf" srcId="{0CF4EB4A-47C8-3645-8279-0152371B5130}" destId="{BBDAF21B-EA98-454A-A8DA-10519A08237E}" srcOrd="0" destOrd="0" presId="urn:microsoft.com/office/officeart/2005/8/layout/radial4"/>
    <dgm:cxn modelId="{20F1D2E4-AE93-2342-A120-9E84664B064D}" type="presOf" srcId="{B4A1E88D-3166-5945-870D-221AA92DA575}" destId="{F6F1B50E-B58B-B84F-B582-E33E57B56778}" srcOrd="0" destOrd="0" presId="urn:microsoft.com/office/officeart/2005/8/layout/radial4"/>
    <dgm:cxn modelId="{22F307F4-21E1-4043-9D4E-FFE4E7BE05CD}" type="presOf" srcId="{68681020-CC14-3940-A096-B9540AE894BF}" destId="{8A6ED3F0-44DC-9F4C-826E-08DCDB835493}" srcOrd="0" destOrd="0" presId="urn:microsoft.com/office/officeart/2005/8/layout/radial4"/>
    <dgm:cxn modelId="{80D20272-BC59-6541-AE83-AE35C90F9ABA}" type="presParOf" srcId="{50CFA90C-DF76-F94A-B194-DDD9921D8F6C}" destId="{F6F1B50E-B58B-B84F-B582-E33E57B56778}" srcOrd="0" destOrd="0" presId="urn:microsoft.com/office/officeart/2005/8/layout/radial4"/>
    <dgm:cxn modelId="{4F4A3102-EFFC-844B-AF9C-403CEB07418D}" type="presParOf" srcId="{50CFA90C-DF76-F94A-B194-DDD9921D8F6C}" destId="{6FE32766-6449-DC44-9AFF-492EA5E76EC8}" srcOrd="1" destOrd="0" presId="urn:microsoft.com/office/officeart/2005/8/layout/radial4"/>
    <dgm:cxn modelId="{1BCA7F40-7B88-5344-A95A-19FB682D98B0}" type="presParOf" srcId="{50CFA90C-DF76-F94A-B194-DDD9921D8F6C}" destId="{567B538F-6712-8044-9AB7-8CD89F95F77F}" srcOrd="2" destOrd="0" presId="urn:microsoft.com/office/officeart/2005/8/layout/radial4"/>
    <dgm:cxn modelId="{730307AC-9459-F440-A4AE-F95D19A175D9}" type="presParOf" srcId="{50CFA90C-DF76-F94A-B194-DDD9921D8F6C}" destId="{24EFC4D4-D01A-CD4C-8405-610B469E6550}" srcOrd="3" destOrd="0" presId="urn:microsoft.com/office/officeart/2005/8/layout/radial4"/>
    <dgm:cxn modelId="{88DA61A5-FE79-7243-AF95-B184D62FCB41}" type="presParOf" srcId="{50CFA90C-DF76-F94A-B194-DDD9921D8F6C}" destId="{9EB083FD-9981-5D4E-9787-C59DF29B95DA}" srcOrd="4" destOrd="0" presId="urn:microsoft.com/office/officeart/2005/8/layout/radial4"/>
    <dgm:cxn modelId="{F5D8052B-C36D-0C4E-A14C-FFE21863AB81}" type="presParOf" srcId="{50CFA90C-DF76-F94A-B194-DDD9921D8F6C}" destId="{8A6ED3F0-44DC-9F4C-826E-08DCDB835493}" srcOrd="5" destOrd="0" presId="urn:microsoft.com/office/officeart/2005/8/layout/radial4"/>
    <dgm:cxn modelId="{521AC28F-0B6E-8349-A411-389CF089AC84}" type="presParOf" srcId="{50CFA90C-DF76-F94A-B194-DDD9921D8F6C}" destId="{1846CD8E-9074-6347-90C6-0AD302CF6F1D}" srcOrd="6" destOrd="0" presId="urn:microsoft.com/office/officeart/2005/8/layout/radial4"/>
    <dgm:cxn modelId="{D5E6B758-14B2-FA41-A43F-CFE673697C51}" type="presParOf" srcId="{50CFA90C-DF76-F94A-B194-DDD9921D8F6C}" destId="{D86A07AB-0497-A44E-AFC5-BC519942F6B8}" srcOrd="7" destOrd="0" presId="urn:microsoft.com/office/officeart/2005/8/layout/radial4"/>
    <dgm:cxn modelId="{E2D57382-936B-164F-A11E-8CC37FAC72DF}" type="presParOf" srcId="{50CFA90C-DF76-F94A-B194-DDD9921D8F6C}" destId="{62DE70FE-78A9-3343-8073-1053AFFA8EC1}" srcOrd="8" destOrd="0" presId="urn:microsoft.com/office/officeart/2005/8/layout/radial4"/>
    <dgm:cxn modelId="{939A3F61-65BA-B54A-876F-76AE321470E0}" type="presParOf" srcId="{50CFA90C-DF76-F94A-B194-DDD9921D8F6C}" destId="{BBDAF21B-EA98-454A-A8DA-10519A08237E}" srcOrd="9" destOrd="0" presId="urn:microsoft.com/office/officeart/2005/8/layout/radial4"/>
    <dgm:cxn modelId="{D6157D1B-59E9-004A-8987-7D420E9A189D}" type="presParOf" srcId="{50CFA90C-DF76-F94A-B194-DDD9921D8F6C}" destId="{F5978EF8-E437-9442-9AF1-5D009F3F5B91}" srcOrd="10" destOrd="0" presId="urn:microsoft.com/office/officeart/2005/8/layout/radial4"/>
    <dgm:cxn modelId="{670992C5-135A-AF44-BD24-D0AA7A79D29D}" type="presParOf" srcId="{50CFA90C-DF76-F94A-B194-DDD9921D8F6C}" destId="{934013A5-F3FD-5446-AF82-FA7EEB7EC86B}" srcOrd="11" destOrd="0" presId="urn:microsoft.com/office/officeart/2005/8/layout/radial4"/>
    <dgm:cxn modelId="{28CC04CF-C6B3-6F4F-B14C-43A641876784}" type="presParOf" srcId="{50CFA90C-DF76-F94A-B194-DDD9921D8F6C}" destId="{94F17CF8-A45E-8A46-AD30-EE9FD739D70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1B50E-B58B-B84F-B582-E33E57B56778}">
      <dsp:nvSpPr>
        <dsp:cNvPr id="0" name=""/>
        <dsp:cNvSpPr/>
      </dsp:nvSpPr>
      <dsp:spPr>
        <a:xfrm>
          <a:off x="2243761" y="1996134"/>
          <a:ext cx="1823318" cy="148854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Game</a:t>
          </a:r>
        </a:p>
      </dsp:txBody>
      <dsp:txXfrm>
        <a:off x="2510780" y="2214126"/>
        <a:ext cx="1289280" cy="1052558"/>
      </dsp:txXfrm>
    </dsp:sp>
    <dsp:sp modelId="{6FE32766-6449-DC44-9AFF-492EA5E76EC8}">
      <dsp:nvSpPr>
        <dsp:cNvPr id="0" name=""/>
        <dsp:cNvSpPr/>
      </dsp:nvSpPr>
      <dsp:spPr>
        <a:xfrm rot="10800000">
          <a:off x="760939" y="2515113"/>
          <a:ext cx="1401267" cy="450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7B538F-6712-8044-9AB7-8CD89F95F77F}">
      <dsp:nvSpPr>
        <dsp:cNvPr id="0" name=""/>
        <dsp:cNvSpPr/>
      </dsp:nvSpPr>
      <dsp:spPr>
        <a:xfrm>
          <a:off x="107931" y="2375385"/>
          <a:ext cx="1306015" cy="7300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HighScores</a:t>
          </a:r>
          <a:endParaRPr lang="en-GB" sz="1800" kern="1200" dirty="0"/>
        </a:p>
      </dsp:txBody>
      <dsp:txXfrm>
        <a:off x="129313" y="2396767"/>
        <a:ext cx="1263251" cy="687276"/>
      </dsp:txXfrm>
    </dsp:sp>
    <dsp:sp modelId="{24EFC4D4-D01A-CD4C-8405-610B469E6550}">
      <dsp:nvSpPr>
        <dsp:cNvPr id="0" name=""/>
        <dsp:cNvSpPr/>
      </dsp:nvSpPr>
      <dsp:spPr>
        <a:xfrm rot="12716838">
          <a:off x="911439" y="1602378"/>
          <a:ext cx="1560612" cy="450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B083FD-9981-5D4E-9787-C59DF29B95DA}">
      <dsp:nvSpPr>
        <dsp:cNvPr id="0" name=""/>
        <dsp:cNvSpPr/>
      </dsp:nvSpPr>
      <dsp:spPr>
        <a:xfrm>
          <a:off x="434080" y="984677"/>
          <a:ext cx="1191096" cy="8602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Piece</a:t>
          </a:r>
        </a:p>
      </dsp:txBody>
      <dsp:txXfrm>
        <a:off x="459275" y="1009872"/>
        <a:ext cx="1140706" cy="809816"/>
      </dsp:txXfrm>
    </dsp:sp>
    <dsp:sp modelId="{8A6ED3F0-44DC-9F4C-826E-08DCDB835493}">
      <dsp:nvSpPr>
        <dsp:cNvPr id="0" name=""/>
        <dsp:cNvSpPr/>
      </dsp:nvSpPr>
      <dsp:spPr>
        <a:xfrm rot="18756036">
          <a:off x="3590157" y="1541187"/>
          <a:ext cx="921707" cy="450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46CD8E-9074-6347-90C6-0AD302CF6F1D}">
      <dsp:nvSpPr>
        <dsp:cNvPr id="0" name=""/>
        <dsp:cNvSpPr/>
      </dsp:nvSpPr>
      <dsp:spPr>
        <a:xfrm>
          <a:off x="3639035" y="990515"/>
          <a:ext cx="1447839" cy="8734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Bot</a:t>
          </a:r>
        </a:p>
      </dsp:txBody>
      <dsp:txXfrm>
        <a:off x="3664618" y="1016098"/>
        <a:ext cx="1396673" cy="822302"/>
      </dsp:txXfrm>
    </dsp:sp>
    <dsp:sp modelId="{D86A07AB-0497-A44E-AFC5-BC519942F6B8}">
      <dsp:nvSpPr>
        <dsp:cNvPr id="0" name=""/>
        <dsp:cNvSpPr/>
      </dsp:nvSpPr>
      <dsp:spPr>
        <a:xfrm rot="21426282">
          <a:off x="4129823" y="2437465"/>
          <a:ext cx="1121751" cy="450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DE70FE-78A9-3343-8073-1053AFFA8EC1}">
      <dsp:nvSpPr>
        <dsp:cNvPr id="0" name=""/>
        <dsp:cNvSpPr/>
      </dsp:nvSpPr>
      <dsp:spPr>
        <a:xfrm>
          <a:off x="4550783" y="2302342"/>
          <a:ext cx="1400151" cy="6641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UI</a:t>
          </a:r>
        </a:p>
      </dsp:txBody>
      <dsp:txXfrm>
        <a:off x="4570236" y="2321795"/>
        <a:ext cx="1361245" cy="625264"/>
      </dsp:txXfrm>
    </dsp:sp>
    <dsp:sp modelId="{BBDAF21B-EA98-454A-A8DA-10519A08237E}">
      <dsp:nvSpPr>
        <dsp:cNvPr id="0" name=""/>
        <dsp:cNvSpPr/>
      </dsp:nvSpPr>
      <dsp:spPr>
        <a:xfrm rot="13767300">
          <a:off x="3158691" y="466797"/>
          <a:ext cx="793409" cy="5435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978EF8-E437-9442-9AF1-5D009F3F5B91}">
      <dsp:nvSpPr>
        <dsp:cNvPr id="0" name=""/>
        <dsp:cNvSpPr/>
      </dsp:nvSpPr>
      <dsp:spPr>
        <a:xfrm>
          <a:off x="2546417" y="57746"/>
          <a:ext cx="1095322" cy="816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HeapSort</a:t>
          </a:r>
          <a:endParaRPr lang="en-GB" sz="1800" kern="1200" dirty="0"/>
        </a:p>
      </dsp:txBody>
      <dsp:txXfrm>
        <a:off x="2570337" y="81666"/>
        <a:ext cx="1047482" cy="768850"/>
      </dsp:txXfrm>
    </dsp:sp>
    <dsp:sp modelId="{934013A5-F3FD-5446-AF82-FA7EEB7EC86B}">
      <dsp:nvSpPr>
        <dsp:cNvPr id="0" name=""/>
        <dsp:cNvSpPr/>
      </dsp:nvSpPr>
      <dsp:spPr>
        <a:xfrm rot="18893929">
          <a:off x="4887747" y="549804"/>
          <a:ext cx="836640" cy="5579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F17CF8-A45E-8A46-AD30-EE9FD739D702}">
      <dsp:nvSpPr>
        <dsp:cNvPr id="0" name=""/>
        <dsp:cNvSpPr/>
      </dsp:nvSpPr>
      <dsp:spPr>
        <a:xfrm>
          <a:off x="4632327" y="0"/>
          <a:ext cx="1606927" cy="9039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PossibleMove</a:t>
          </a:r>
          <a:endParaRPr lang="en-GB" sz="1800" kern="1200" dirty="0"/>
        </a:p>
      </dsp:txBody>
      <dsp:txXfrm>
        <a:off x="4658802" y="26475"/>
        <a:ext cx="1553977" cy="85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2T19:43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2T19:43:4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329" y="1474839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4" y="384196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37967"/>
            <a:ext cx="8246070" cy="30998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499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499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6750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www.free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-power-point-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350" y="1401230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Project 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0" y="2303352"/>
            <a:ext cx="8188825" cy="7635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63623-FD95-D748-B140-B808DBAF69E3}"/>
              </a:ext>
            </a:extLst>
          </p:cNvPr>
          <p:cNvSpPr txBox="1"/>
          <p:nvPr/>
        </p:nvSpPr>
        <p:spPr>
          <a:xfrm>
            <a:off x="3546088" y="724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8B34-2184-0544-AECE-BE78F087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6F7384EE-9DBC-D54F-9C16-EBD41EDC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99" y="450782"/>
            <a:ext cx="6461125" cy="4138455"/>
          </a:xfrm>
        </p:spPr>
      </p:pic>
    </p:spTree>
    <p:extLst>
      <p:ext uri="{BB962C8B-B14F-4D97-AF65-F5344CB8AC3E}">
        <p14:creationId xmlns:p14="http://schemas.microsoft.com/office/powerpoint/2010/main" val="16525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7943-C925-274A-AD6E-9C88496E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DD8-7989-774D-B562-5CF44F4B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best weights for fitness formula using a Genetic Algorithm</a:t>
            </a:r>
          </a:p>
          <a:p>
            <a:r>
              <a:rPr lang="en-US" dirty="0"/>
              <a:t>Find best order based on optimal fitness formula</a:t>
            </a:r>
          </a:p>
          <a:p>
            <a:r>
              <a:rPr lang="en-US" dirty="0"/>
              <a:t>Take the next piece into account while calculating the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2" y="1504984"/>
            <a:ext cx="8246070" cy="35440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during the weeks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Interaction between parts of the program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Playable Tetris-like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highest score for 12 pieces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Bot playing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Further possible improvements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</a:t>
            </a:r>
            <a:r>
              <a:rPr lang="en-US" dirty="0" err="1"/>
              <a:t>highscore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Process during the weeks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498" y="1181657"/>
            <a:ext cx="6461299" cy="3511061"/>
          </a:xfrm>
        </p:spPr>
        <p:txBody>
          <a:bodyPr>
            <a:normAutofit/>
          </a:bodyPr>
          <a:lstStyle/>
          <a:p>
            <a:r>
              <a:rPr lang="de-DE" dirty="0"/>
              <a:t>Individual research on game rules etc.</a:t>
            </a:r>
          </a:p>
          <a:p>
            <a:r>
              <a:rPr lang="de-DE" dirty="0"/>
              <a:t>Completion of the game </a:t>
            </a:r>
          </a:p>
          <a:p>
            <a:r>
              <a:rPr lang="de-DE" dirty="0"/>
              <a:t>The highest score for 12 pentomino pieces</a:t>
            </a:r>
          </a:p>
          <a:p>
            <a:r>
              <a:rPr lang="de-DE" dirty="0"/>
              <a:t>Completion of the bot</a:t>
            </a:r>
          </a:p>
          <a:p>
            <a:r>
              <a:rPr lang="de-DE" dirty="0"/>
              <a:t>Smaller additions to the bot </a:t>
            </a:r>
            <a:r>
              <a:rPr lang="de-DE" dirty="0" err="1"/>
              <a:t>and</a:t>
            </a:r>
            <a:r>
              <a:rPr lang="de-DE" dirty="0"/>
              <a:t> the </a:t>
            </a:r>
            <a:r>
              <a:rPr lang="de-DE" dirty="0" err="1"/>
              <a:t>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6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417E-7D88-AC4A-B129-DC09C0DE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2974D3D-C2AE-854C-ABAF-41E1B2BD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3" y="1370849"/>
            <a:ext cx="5243785" cy="3511550"/>
          </a:xfrm>
        </p:spPr>
      </p:pic>
    </p:spTree>
    <p:extLst>
      <p:ext uri="{BB962C8B-B14F-4D97-AF65-F5344CB8AC3E}">
        <p14:creationId xmlns:p14="http://schemas.microsoft.com/office/powerpoint/2010/main" val="30582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498" y="255910"/>
            <a:ext cx="6461299" cy="725349"/>
          </a:xfrm>
        </p:spPr>
        <p:txBody>
          <a:bodyPr>
            <a:noAutofit/>
          </a:bodyPr>
          <a:lstStyle/>
          <a:p>
            <a:r>
              <a:rPr lang="de-DE" dirty="0"/>
              <a:t>Interaction between parts of the program</a:t>
            </a:r>
            <a:endParaRPr lang="bg-B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50A27E3-5D07-1345-8E3D-648CC58F9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550188"/>
              </p:ext>
            </p:extLst>
          </p:nvPr>
        </p:nvGraphicFramePr>
        <p:xfrm>
          <a:off x="2225498" y="1254609"/>
          <a:ext cx="6461298" cy="351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26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A28E-B511-A844-B262-013376BD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17" name="Content Placeholder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72DD66-07D4-9745-93FB-409D78D95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99" y="1325688"/>
            <a:ext cx="6556307" cy="353171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85CCB1-90BD-7C44-9B2F-FEDBA91F1067}"/>
                  </a:ext>
                </a:extLst>
              </p14:cNvPr>
              <p14:cNvContentPartPr/>
              <p14:nvPr/>
            </p14:nvContentPartPr>
            <p14:xfrm>
              <a:off x="6235920" y="-1693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85CCB1-90BD-7C44-9B2F-FEDBA91F1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920" y="-1701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7991AF-B979-F443-8988-4944E45AD210}"/>
                  </a:ext>
                </a:extLst>
              </p14:cNvPr>
              <p14:cNvContentPartPr/>
              <p14:nvPr/>
            </p14:nvContentPartPr>
            <p14:xfrm>
              <a:off x="295591" y="-55156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7991AF-B979-F443-8988-4944E45AD2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591" y="-5605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B4E8-6300-494A-9C80-515E3BB6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98" y="2728161"/>
            <a:ext cx="6461299" cy="725349"/>
          </a:xfrm>
        </p:spPr>
        <p:txBody>
          <a:bodyPr>
            <a:normAutofit/>
          </a:bodyPr>
          <a:lstStyle/>
          <a:p>
            <a:r>
              <a:rPr lang="en-US" dirty="0"/>
              <a:t>Bot Playing With Best Order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2AA359-11AA-4245-9625-6607E0499D59}"/>
              </a:ext>
            </a:extLst>
          </p:cNvPr>
          <p:cNvSpPr txBox="1">
            <a:spLocks/>
          </p:cNvSpPr>
          <p:nvPr/>
        </p:nvSpPr>
        <p:spPr>
          <a:xfrm>
            <a:off x="2377899" y="603182"/>
            <a:ext cx="6461299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Playing With Random Pieces</a:t>
            </a:r>
          </a:p>
        </p:txBody>
      </p:sp>
    </p:spTree>
    <p:extLst>
      <p:ext uri="{BB962C8B-B14F-4D97-AF65-F5344CB8AC3E}">
        <p14:creationId xmlns:p14="http://schemas.microsoft.com/office/powerpoint/2010/main" val="36121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F01A-0FF8-4546-B02F-522BA8B3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playing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733C-7D28-9040-8FB7-AD4CF74C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498" y="1181657"/>
            <a:ext cx="6461299" cy="3511061"/>
          </a:xfrm>
        </p:spPr>
        <p:txBody>
          <a:bodyPr/>
          <a:lstStyle/>
          <a:p>
            <a:r>
              <a:rPr lang="en-US" dirty="0"/>
              <a:t>Creates a clone of the field for every possible move</a:t>
            </a:r>
          </a:p>
          <a:p>
            <a:r>
              <a:rPr lang="en-US" dirty="0"/>
              <a:t>Calculates the fitness of each move</a:t>
            </a:r>
          </a:p>
          <a:p>
            <a:r>
              <a:rPr lang="en-US" dirty="0"/>
              <a:t>Bot carries out the best move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9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E434-DB28-2C46-8061-24DE0097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</a:t>
            </a:r>
          </a:p>
        </p:txBody>
      </p:sp>
      <p:pic>
        <p:nvPicPr>
          <p:cNvPr id="8" name="Content Placeholder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6A56A0D-83A1-984B-9D33-4E4758082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246641"/>
            <a:ext cx="8245475" cy="1482068"/>
          </a:xfrm>
        </p:spPr>
      </p:pic>
    </p:spTree>
    <p:extLst>
      <p:ext uri="{BB962C8B-B14F-4D97-AF65-F5344CB8AC3E}">
        <p14:creationId xmlns:p14="http://schemas.microsoft.com/office/powerpoint/2010/main" val="11545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Macintosh PowerPoint</Application>
  <PresentationFormat>On-screen Show (16:9)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Project 1.1</vt:lpstr>
      <vt:lpstr>Main topics </vt:lpstr>
      <vt:lpstr>Process during the weeks</vt:lpstr>
      <vt:lpstr>Flowchart</vt:lpstr>
      <vt:lpstr>Interaction between parts of the program</vt:lpstr>
      <vt:lpstr>UML Diagram</vt:lpstr>
      <vt:lpstr>Bot Playing With Best Order</vt:lpstr>
      <vt:lpstr>Bot playing the game</vt:lpstr>
      <vt:lpstr>Fitness</vt:lpstr>
      <vt:lpstr>PowerPoint Presentation</vt:lpstr>
      <vt:lpstr>Further 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2019-12-12T21:53:22Z</dcterms:modified>
</cp:coreProperties>
</file>